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3"/>
  </p:notesMasterIdLst>
  <p:sldIdLst>
    <p:sldId id="256" r:id="rId5"/>
    <p:sldId id="283" r:id="rId6"/>
    <p:sldId id="282" r:id="rId7"/>
    <p:sldId id="284" r:id="rId8"/>
    <p:sldId id="285" r:id="rId9"/>
    <p:sldId id="286" r:id="rId10"/>
    <p:sldId id="287" r:id="rId11"/>
    <p:sldId id="289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353F2B-D93D-4D49-9D52-419681E3ECC4}" v="72" dt="2023-05-05T10:21:30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tlin Tonge" userId="21eef263-d08b-47f4-8ae2-a9e41aeb237c" providerId="ADAL" clId="{62353F2B-D93D-4D49-9D52-419681E3ECC4}"/>
    <pc:docChg chg="undo custSel delSld modSld">
      <pc:chgData name="Caitlin Tonge" userId="21eef263-d08b-47f4-8ae2-a9e41aeb237c" providerId="ADAL" clId="{62353F2B-D93D-4D49-9D52-419681E3ECC4}" dt="2023-05-11T08:30:09.920" v="2454" actId="20577"/>
      <pc:docMkLst>
        <pc:docMk/>
      </pc:docMkLst>
      <pc:sldChg chg="addSp delSp modSp mod">
        <pc:chgData name="Caitlin Tonge" userId="21eef263-d08b-47f4-8ae2-a9e41aeb237c" providerId="ADAL" clId="{62353F2B-D93D-4D49-9D52-419681E3ECC4}" dt="2023-05-05T10:21:52.811" v="1660" actId="14100"/>
        <pc:sldMkLst>
          <pc:docMk/>
          <pc:sldMk cId="0" sldId="256"/>
        </pc:sldMkLst>
        <pc:spChg chg="del mod">
          <ac:chgData name="Caitlin Tonge" userId="21eef263-d08b-47f4-8ae2-a9e41aeb237c" providerId="ADAL" clId="{62353F2B-D93D-4D49-9D52-419681E3ECC4}" dt="2023-05-02T08:05:57.394" v="2" actId="478"/>
          <ac:spMkLst>
            <pc:docMk/>
            <pc:sldMk cId="0" sldId="256"/>
            <ac:spMk id="2" creationId="{00000000-0000-0000-0000-000000000000}"/>
          </ac:spMkLst>
        </pc:spChg>
        <pc:spChg chg="add mod">
          <ac:chgData name="Caitlin Tonge" userId="21eef263-d08b-47f4-8ae2-a9e41aeb237c" providerId="ADAL" clId="{62353F2B-D93D-4D49-9D52-419681E3ECC4}" dt="2023-05-05T10:21:22.037" v="1640" actId="113"/>
          <ac:spMkLst>
            <pc:docMk/>
            <pc:sldMk cId="0" sldId="256"/>
            <ac:spMk id="2" creationId="{6B9362DC-A7E0-1AF7-2677-99492E40C195}"/>
          </ac:spMkLst>
        </pc:spChg>
        <pc:spChg chg="add mod">
          <ac:chgData name="Caitlin Tonge" userId="21eef263-d08b-47f4-8ae2-a9e41aeb237c" providerId="ADAL" clId="{62353F2B-D93D-4D49-9D52-419681E3ECC4}" dt="2023-05-05T10:21:40.267" v="1656" actId="14100"/>
          <ac:spMkLst>
            <pc:docMk/>
            <pc:sldMk cId="0" sldId="256"/>
            <ac:spMk id="3" creationId="{F802BAE3-1822-B913-4124-2EEC3DDA940A}"/>
          </ac:spMkLst>
        </pc:spChg>
        <pc:spChg chg="del">
          <ac:chgData name="Caitlin Tonge" userId="21eef263-d08b-47f4-8ae2-a9e41aeb237c" providerId="ADAL" clId="{62353F2B-D93D-4D49-9D52-419681E3ECC4}" dt="2023-05-02T08:13:27.151" v="28" actId="478"/>
          <ac:spMkLst>
            <pc:docMk/>
            <pc:sldMk cId="0" sldId="256"/>
            <ac:spMk id="9" creationId="{00000000-0000-0000-0000-000000000000}"/>
          </ac:spMkLst>
        </pc:spChg>
        <pc:spChg chg="del">
          <ac:chgData name="Caitlin Tonge" userId="21eef263-d08b-47f4-8ae2-a9e41aeb237c" providerId="ADAL" clId="{62353F2B-D93D-4D49-9D52-419681E3ECC4}" dt="2023-05-02T08:13:19.863" v="27" actId="478"/>
          <ac:spMkLst>
            <pc:docMk/>
            <pc:sldMk cId="0" sldId="256"/>
            <ac:spMk id="10" creationId="{00000000-0000-0000-0000-000000000000}"/>
          </ac:spMkLst>
        </pc:spChg>
        <pc:spChg chg="del">
          <ac:chgData name="Caitlin Tonge" userId="21eef263-d08b-47f4-8ae2-a9e41aeb237c" providerId="ADAL" clId="{62353F2B-D93D-4D49-9D52-419681E3ECC4}" dt="2023-05-02T08:06:03.655" v="4" actId="478"/>
          <ac:spMkLst>
            <pc:docMk/>
            <pc:sldMk cId="0" sldId="256"/>
            <ac:spMk id="89" creationId="{00000000-0000-0000-0000-000000000000}"/>
          </ac:spMkLst>
        </pc:spChg>
        <pc:picChg chg="del">
          <ac:chgData name="Caitlin Tonge" userId="21eef263-d08b-47f4-8ae2-a9e41aeb237c" providerId="ADAL" clId="{62353F2B-D93D-4D49-9D52-419681E3ECC4}" dt="2023-05-02T08:06:00.701" v="3" actId="478"/>
          <ac:picMkLst>
            <pc:docMk/>
            <pc:sldMk cId="0" sldId="256"/>
            <ac:picMk id="3" creationId="{00000000-0000-0000-0000-000000000000}"/>
          </ac:picMkLst>
        </pc:picChg>
        <pc:picChg chg="del">
          <ac:chgData name="Caitlin Tonge" userId="21eef263-d08b-47f4-8ae2-a9e41aeb237c" providerId="ADAL" clId="{62353F2B-D93D-4D49-9D52-419681E3ECC4}" dt="2023-05-02T08:10:12.103" v="7" actId="478"/>
          <ac:picMkLst>
            <pc:docMk/>
            <pc:sldMk cId="0" sldId="256"/>
            <ac:picMk id="5" creationId="{00000000-0000-0000-0000-000000000000}"/>
          </ac:picMkLst>
        </pc:picChg>
        <pc:picChg chg="add del mod">
          <ac:chgData name="Caitlin Tonge" userId="21eef263-d08b-47f4-8ae2-a9e41aeb237c" providerId="ADAL" clId="{62353F2B-D93D-4D49-9D52-419681E3ECC4}" dt="2023-05-02T08:23:31.840" v="54" actId="21"/>
          <ac:picMkLst>
            <pc:docMk/>
            <pc:sldMk cId="0" sldId="256"/>
            <ac:picMk id="6" creationId="{8CD89A66-FAD9-ADD0-D3B7-74B42BAD1907}"/>
          </ac:picMkLst>
        </pc:picChg>
        <pc:picChg chg="add mod">
          <ac:chgData name="Caitlin Tonge" userId="21eef263-d08b-47f4-8ae2-a9e41aeb237c" providerId="ADAL" clId="{62353F2B-D93D-4D49-9D52-419681E3ECC4}" dt="2023-05-02T15:26:36.251" v="201" actId="1076"/>
          <ac:picMkLst>
            <pc:docMk/>
            <pc:sldMk cId="0" sldId="256"/>
            <ac:picMk id="8" creationId="{07F05600-92AC-980B-80B0-D07BE4BA3E17}"/>
          </ac:picMkLst>
        </pc:picChg>
        <pc:picChg chg="del mod">
          <ac:chgData name="Caitlin Tonge" userId="21eef263-d08b-47f4-8ae2-a9e41aeb237c" providerId="ADAL" clId="{62353F2B-D93D-4D49-9D52-419681E3ECC4}" dt="2023-05-02T08:10:10.468" v="6" actId="478"/>
          <ac:picMkLst>
            <pc:docMk/>
            <pc:sldMk cId="0" sldId="256"/>
            <ac:picMk id="90" creationId="{00000000-0000-0000-0000-000000000000}"/>
          </ac:picMkLst>
        </pc:picChg>
        <pc:picChg chg="add mod">
          <ac:chgData name="Caitlin Tonge" userId="21eef263-d08b-47f4-8ae2-a9e41aeb237c" providerId="ADAL" clId="{62353F2B-D93D-4D49-9D52-419681E3ECC4}" dt="2023-05-02T08:13:13.405" v="26" actId="1076"/>
          <ac:picMkLst>
            <pc:docMk/>
            <pc:sldMk cId="0" sldId="256"/>
            <ac:picMk id="1026" creationId="{39D86AA9-BFAF-7907-7B53-540D4408462A}"/>
          </ac:picMkLst>
        </pc:picChg>
        <pc:cxnChg chg="add mod">
          <ac:chgData name="Caitlin Tonge" userId="21eef263-d08b-47f4-8ae2-a9e41aeb237c" providerId="ADAL" clId="{62353F2B-D93D-4D49-9D52-419681E3ECC4}" dt="2023-05-05T10:21:52.811" v="1660" actId="14100"/>
          <ac:cxnSpMkLst>
            <pc:docMk/>
            <pc:sldMk cId="0" sldId="256"/>
            <ac:cxnSpMk id="5" creationId="{8B0213F6-533D-9EE4-5EC2-66EC03158353}"/>
          </ac:cxnSpMkLst>
        </pc:cxnChg>
      </pc:sldChg>
      <pc:sldChg chg="del">
        <pc:chgData name="Caitlin Tonge" userId="21eef263-d08b-47f4-8ae2-a9e41aeb237c" providerId="ADAL" clId="{62353F2B-D93D-4D49-9D52-419681E3ECC4}" dt="2023-05-02T08:15:23.013" v="47" actId="47"/>
        <pc:sldMkLst>
          <pc:docMk/>
          <pc:sldMk cId="0" sldId="268"/>
        </pc:sldMkLst>
      </pc:sldChg>
      <pc:sldChg chg="del">
        <pc:chgData name="Caitlin Tonge" userId="21eef263-d08b-47f4-8ae2-a9e41aeb237c" providerId="ADAL" clId="{62353F2B-D93D-4D49-9D52-419681E3ECC4}" dt="2023-05-02T08:15:25.667" v="48" actId="47"/>
        <pc:sldMkLst>
          <pc:docMk/>
          <pc:sldMk cId="0" sldId="272"/>
        </pc:sldMkLst>
      </pc:sldChg>
      <pc:sldChg chg="del">
        <pc:chgData name="Caitlin Tonge" userId="21eef263-d08b-47f4-8ae2-a9e41aeb237c" providerId="ADAL" clId="{62353F2B-D93D-4D49-9D52-419681E3ECC4}" dt="2023-05-05T10:20:12.188" v="1561" actId="47"/>
        <pc:sldMkLst>
          <pc:docMk/>
          <pc:sldMk cId="0" sldId="275"/>
        </pc:sldMkLst>
      </pc:sldChg>
      <pc:sldChg chg="addSp delSp modSp mod">
        <pc:chgData name="Caitlin Tonge" userId="21eef263-d08b-47f4-8ae2-a9e41aeb237c" providerId="ADAL" clId="{62353F2B-D93D-4D49-9D52-419681E3ECC4}" dt="2023-05-11T08:13:33.037" v="1825" actId="20577"/>
        <pc:sldMkLst>
          <pc:docMk/>
          <pc:sldMk cId="2793932583" sldId="282"/>
        </pc:sldMkLst>
        <pc:spChg chg="add mod">
          <ac:chgData name="Caitlin Tonge" userId="21eef263-d08b-47f4-8ae2-a9e41aeb237c" providerId="ADAL" clId="{62353F2B-D93D-4D49-9D52-419681E3ECC4}" dt="2023-05-11T08:13:33.037" v="1825" actId="20577"/>
          <ac:spMkLst>
            <pc:docMk/>
            <pc:sldMk cId="2793932583" sldId="282"/>
            <ac:spMk id="5" creationId="{BE2291BA-B81C-5345-CF76-32CCE4104F2E}"/>
          </ac:spMkLst>
        </pc:spChg>
        <pc:spChg chg="del">
          <ac:chgData name="Caitlin Tonge" userId="21eef263-d08b-47f4-8ae2-a9e41aeb237c" providerId="ADAL" clId="{62353F2B-D93D-4D49-9D52-419681E3ECC4}" dt="2023-05-02T08:25:12.618" v="78" actId="478"/>
          <ac:spMkLst>
            <pc:docMk/>
            <pc:sldMk cId="2793932583" sldId="282"/>
            <ac:spMk id="89" creationId="{00000000-0000-0000-0000-000000000000}"/>
          </ac:spMkLst>
        </pc:spChg>
        <pc:picChg chg="del">
          <ac:chgData name="Caitlin Tonge" userId="21eef263-d08b-47f4-8ae2-a9e41aeb237c" providerId="ADAL" clId="{62353F2B-D93D-4D49-9D52-419681E3ECC4}" dt="2023-05-02T08:14:39.696" v="32" actId="478"/>
          <ac:picMkLst>
            <pc:docMk/>
            <pc:sldMk cId="2793932583" sldId="282"/>
            <ac:picMk id="5" creationId="{00000000-0000-0000-0000-000000000000}"/>
          </ac:picMkLst>
        </pc:picChg>
        <pc:picChg chg="add mod">
          <ac:chgData name="Caitlin Tonge" userId="21eef263-d08b-47f4-8ae2-a9e41aeb237c" providerId="ADAL" clId="{62353F2B-D93D-4D49-9D52-419681E3ECC4}" dt="2023-05-02T08:24:36.503" v="70"/>
          <ac:picMkLst>
            <pc:docMk/>
            <pc:sldMk cId="2793932583" sldId="282"/>
            <ac:picMk id="9" creationId="{2C96F633-55A6-A9ED-E1E6-D8270ADD09B3}"/>
          </ac:picMkLst>
        </pc:picChg>
        <pc:picChg chg="add mod">
          <ac:chgData name="Caitlin Tonge" userId="21eef263-d08b-47f4-8ae2-a9e41aeb237c" providerId="ADAL" clId="{62353F2B-D93D-4D49-9D52-419681E3ECC4}" dt="2023-05-02T08:24:36.503" v="70"/>
          <ac:picMkLst>
            <pc:docMk/>
            <pc:sldMk cId="2793932583" sldId="282"/>
            <ac:picMk id="13" creationId="{CDFB375F-4996-0A65-EA2A-C3C01E553CD7}"/>
          </ac:picMkLst>
        </pc:picChg>
        <pc:picChg chg="del">
          <ac:chgData name="Caitlin Tonge" userId="21eef263-d08b-47f4-8ae2-a9e41aeb237c" providerId="ADAL" clId="{62353F2B-D93D-4D49-9D52-419681E3ECC4}" dt="2023-05-02T08:14:37.844" v="31" actId="478"/>
          <ac:picMkLst>
            <pc:docMk/>
            <pc:sldMk cId="2793932583" sldId="282"/>
            <ac:picMk id="90" creationId="{00000000-0000-0000-0000-000000000000}"/>
          </ac:picMkLst>
        </pc:picChg>
      </pc:sldChg>
      <pc:sldChg chg="addSp delSp modSp mod">
        <pc:chgData name="Caitlin Tonge" userId="21eef263-d08b-47f4-8ae2-a9e41aeb237c" providerId="ADAL" clId="{62353F2B-D93D-4D49-9D52-419681E3ECC4}" dt="2023-05-05T10:11:32.358" v="474" actId="207"/>
        <pc:sldMkLst>
          <pc:docMk/>
          <pc:sldMk cId="2270093766" sldId="283"/>
        </pc:sldMkLst>
        <pc:spChg chg="add mod">
          <ac:chgData name="Caitlin Tonge" userId="21eef263-d08b-47f4-8ae2-a9e41aeb237c" providerId="ADAL" clId="{62353F2B-D93D-4D49-9D52-419681E3ECC4}" dt="2023-05-05T10:11:32.358" v="474" actId="207"/>
          <ac:spMkLst>
            <pc:docMk/>
            <pc:sldMk cId="2270093766" sldId="283"/>
            <ac:spMk id="3" creationId="{72D843A7-B273-A33D-8568-93D2CAFC050D}"/>
          </ac:spMkLst>
        </pc:spChg>
        <pc:spChg chg="del">
          <ac:chgData name="Caitlin Tonge" userId="21eef263-d08b-47f4-8ae2-a9e41aeb237c" providerId="ADAL" clId="{62353F2B-D93D-4D49-9D52-419681E3ECC4}" dt="2023-05-02T08:25:08.540" v="77" actId="478"/>
          <ac:spMkLst>
            <pc:docMk/>
            <pc:sldMk cId="2270093766" sldId="283"/>
            <ac:spMk id="89" creationId="{00000000-0000-0000-0000-000000000000}"/>
          </ac:spMkLst>
        </pc:spChg>
        <pc:picChg chg="add del mod">
          <ac:chgData name="Caitlin Tonge" userId="21eef263-d08b-47f4-8ae2-a9e41aeb237c" providerId="ADAL" clId="{62353F2B-D93D-4D49-9D52-419681E3ECC4}" dt="2023-05-02T08:16:07.268" v="52" actId="478"/>
          <ac:picMkLst>
            <pc:docMk/>
            <pc:sldMk cId="2270093766" sldId="283"/>
            <ac:picMk id="3" creationId="{2A8DE747-A5CD-673E-29FF-F0AD87647732}"/>
          </ac:picMkLst>
        </pc:picChg>
        <pc:picChg chg="add mod">
          <ac:chgData name="Caitlin Tonge" userId="21eef263-d08b-47f4-8ae2-a9e41aeb237c" providerId="ADAL" clId="{62353F2B-D93D-4D49-9D52-419681E3ECC4}" dt="2023-05-02T08:24:26.160" v="68" actId="1076"/>
          <ac:picMkLst>
            <pc:docMk/>
            <pc:sldMk cId="2270093766" sldId="283"/>
            <ac:picMk id="4" creationId="{AE3612C2-29C3-13BD-7DA1-A4D6E802C08B}"/>
          </ac:picMkLst>
        </pc:picChg>
        <pc:picChg chg="del">
          <ac:chgData name="Caitlin Tonge" userId="21eef263-d08b-47f4-8ae2-a9e41aeb237c" providerId="ADAL" clId="{62353F2B-D93D-4D49-9D52-419681E3ECC4}" dt="2023-05-02T08:14:20.150" v="30" actId="478"/>
          <ac:picMkLst>
            <pc:docMk/>
            <pc:sldMk cId="2270093766" sldId="283"/>
            <ac:picMk id="5" creationId="{00000000-0000-0000-0000-000000000000}"/>
          </ac:picMkLst>
        </pc:picChg>
        <pc:picChg chg="add mod">
          <ac:chgData name="Caitlin Tonge" userId="21eef263-d08b-47f4-8ae2-a9e41aeb237c" providerId="ADAL" clId="{62353F2B-D93D-4D49-9D52-419681E3ECC4}" dt="2023-05-02T08:24:30.815" v="69" actId="14100"/>
          <ac:picMkLst>
            <pc:docMk/>
            <pc:sldMk cId="2270093766" sldId="283"/>
            <ac:picMk id="6" creationId="{D45F1996-EE9D-7652-6FAD-5508B9C123FA}"/>
          </ac:picMkLst>
        </pc:picChg>
        <pc:picChg chg="del">
          <ac:chgData name="Caitlin Tonge" userId="21eef263-d08b-47f4-8ae2-a9e41aeb237c" providerId="ADAL" clId="{62353F2B-D93D-4D49-9D52-419681E3ECC4}" dt="2023-05-02T08:14:17.775" v="29" actId="478"/>
          <ac:picMkLst>
            <pc:docMk/>
            <pc:sldMk cId="2270093766" sldId="283"/>
            <ac:picMk id="90" creationId="{00000000-0000-0000-0000-000000000000}"/>
          </ac:picMkLst>
        </pc:picChg>
      </pc:sldChg>
      <pc:sldChg chg="addSp delSp modSp mod">
        <pc:chgData name="Caitlin Tonge" userId="21eef263-d08b-47f4-8ae2-a9e41aeb237c" providerId="ADAL" clId="{62353F2B-D93D-4D49-9D52-419681E3ECC4}" dt="2023-05-11T08:16:06.980" v="2067" actId="1076"/>
        <pc:sldMkLst>
          <pc:docMk/>
          <pc:sldMk cId="393049418" sldId="284"/>
        </pc:sldMkLst>
        <pc:spChg chg="mod">
          <ac:chgData name="Caitlin Tonge" userId="21eef263-d08b-47f4-8ae2-a9e41aeb237c" providerId="ADAL" clId="{62353F2B-D93D-4D49-9D52-419681E3ECC4}" dt="2023-05-05T10:11:51.966" v="475" actId="1076"/>
          <ac:spMkLst>
            <pc:docMk/>
            <pc:sldMk cId="393049418" sldId="284"/>
            <ac:spMk id="2" creationId="{00000000-0000-0000-0000-000000000000}"/>
          </ac:spMkLst>
        </pc:spChg>
        <pc:spChg chg="add mod">
          <ac:chgData name="Caitlin Tonge" userId="21eef263-d08b-47f4-8ae2-a9e41aeb237c" providerId="ADAL" clId="{62353F2B-D93D-4D49-9D52-419681E3ECC4}" dt="2023-05-05T10:09:50.600" v="210" actId="1076"/>
          <ac:spMkLst>
            <pc:docMk/>
            <pc:sldMk cId="393049418" sldId="284"/>
            <ac:spMk id="5" creationId="{1B5AD3CA-2AC2-AE43-B951-677E2521C1D8}"/>
          </ac:spMkLst>
        </pc:spChg>
        <pc:spChg chg="add mod">
          <ac:chgData name="Caitlin Tonge" userId="21eef263-d08b-47f4-8ae2-a9e41aeb237c" providerId="ADAL" clId="{62353F2B-D93D-4D49-9D52-419681E3ECC4}" dt="2023-05-11T08:14:40.475" v="1911" actId="20577"/>
          <ac:spMkLst>
            <pc:docMk/>
            <pc:sldMk cId="393049418" sldId="284"/>
            <ac:spMk id="6" creationId="{EB218198-697A-CB8D-944A-DDC712112BE9}"/>
          </ac:spMkLst>
        </pc:spChg>
        <pc:spChg chg="add mod">
          <ac:chgData name="Caitlin Tonge" userId="21eef263-d08b-47f4-8ae2-a9e41aeb237c" providerId="ADAL" clId="{62353F2B-D93D-4D49-9D52-419681E3ECC4}" dt="2023-05-11T08:16:06.980" v="2067" actId="1076"/>
          <ac:spMkLst>
            <pc:docMk/>
            <pc:sldMk cId="393049418" sldId="284"/>
            <ac:spMk id="7" creationId="{225BCED6-834F-7048-6C1E-93F794A2E230}"/>
          </ac:spMkLst>
        </pc:spChg>
        <pc:spChg chg="del">
          <ac:chgData name="Caitlin Tonge" userId="21eef263-d08b-47f4-8ae2-a9e41aeb237c" providerId="ADAL" clId="{62353F2B-D93D-4D49-9D52-419681E3ECC4}" dt="2023-05-02T08:25:15.357" v="79" actId="478"/>
          <ac:spMkLst>
            <pc:docMk/>
            <pc:sldMk cId="393049418" sldId="284"/>
            <ac:spMk id="89" creationId="{00000000-0000-0000-0000-000000000000}"/>
          </ac:spMkLst>
        </pc:spChg>
        <pc:picChg chg="add mod">
          <ac:chgData name="Caitlin Tonge" userId="21eef263-d08b-47f4-8ae2-a9e41aeb237c" providerId="ADAL" clId="{62353F2B-D93D-4D49-9D52-419681E3ECC4}" dt="2023-05-02T08:24:37.906" v="71"/>
          <ac:picMkLst>
            <pc:docMk/>
            <pc:sldMk cId="393049418" sldId="284"/>
            <ac:picMk id="3" creationId="{70567611-B35D-EAAA-959D-B1FF3876EEBE}"/>
          </ac:picMkLst>
        </pc:picChg>
        <pc:picChg chg="add mod">
          <ac:chgData name="Caitlin Tonge" userId="21eef263-d08b-47f4-8ae2-a9e41aeb237c" providerId="ADAL" clId="{62353F2B-D93D-4D49-9D52-419681E3ECC4}" dt="2023-05-02T08:24:37.906" v="71"/>
          <ac:picMkLst>
            <pc:docMk/>
            <pc:sldMk cId="393049418" sldId="284"/>
            <ac:picMk id="4" creationId="{3FA6BBBB-A514-DD3A-461E-ABA8E6081043}"/>
          </ac:picMkLst>
        </pc:picChg>
        <pc:picChg chg="del">
          <ac:chgData name="Caitlin Tonge" userId="21eef263-d08b-47f4-8ae2-a9e41aeb237c" providerId="ADAL" clId="{62353F2B-D93D-4D49-9D52-419681E3ECC4}" dt="2023-05-02T08:14:44.623" v="34" actId="478"/>
          <ac:picMkLst>
            <pc:docMk/>
            <pc:sldMk cId="393049418" sldId="284"/>
            <ac:picMk id="5" creationId="{00000000-0000-0000-0000-000000000000}"/>
          </ac:picMkLst>
        </pc:picChg>
        <pc:picChg chg="del">
          <ac:chgData name="Caitlin Tonge" userId="21eef263-d08b-47f4-8ae2-a9e41aeb237c" providerId="ADAL" clId="{62353F2B-D93D-4D49-9D52-419681E3ECC4}" dt="2023-05-02T08:14:42.503" v="33" actId="478"/>
          <ac:picMkLst>
            <pc:docMk/>
            <pc:sldMk cId="393049418" sldId="284"/>
            <ac:picMk id="90" creationId="{00000000-0000-0000-0000-000000000000}"/>
          </ac:picMkLst>
        </pc:picChg>
      </pc:sldChg>
      <pc:sldChg chg="addSp delSp modSp mod">
        <pc:chgData name="Caitlin Tonge" userId="21eef263-d08b-47f4-8ae2-a9e41aeb237c" providerId="ADAL" clId="{62353F2B-D93D-4D49-9D52-419681E3ECC4}" dt="2023-05-11T08:16:35.460" v="2143" actId="20577"/>
        <pc:sldMkLst>
          <pc:docMk/>
          <pc:sldMk cId="976710071" sldId="285"/>
        </pc:sldMkLst>
        <pc:spChg chg="add mod">
          <ac:chgData name="Caitlin Tonge" userId="21eef263-d08b-47f4-8ae2-a9e41aeb237c" providerId="ADAL" clId="{62353F2B-D93D-4D49-9D52-419681E3ECC4}" dt="2023-05-11T08:16:35.460" v="2143" actId="20577"/>
          <ac:spMkLst>
            <pc:docMk/>
            <pc:sldMk cId="976710071" sldId="285"/>
            <ac:spMk id="5" creationId="{C047976C-0325-B9A9-5D2A-85D89DE08288}"/>
          </ac:spMkLst>
        </pc:spChg>
        <pc:spChg chg="del">
          <ac:chgData name="Caitlin Tonge" userId="21eef263-d08b-47f4-8ae2-a9e41aeb237c" providerId="ADAL" clId="{62353F2B-D93D-4D49-9D52-419681E3ECC4}" dt="2023-05-02T08:25:17.914" v="80" actId="478"/>
          <ac:spMkLst>
            <pc:docMk/>
            <pc:sldMk cId="976710071" sldId="285"/>
            <ac:spMk id="89" creationId="{00000000-0000-0000-0000-000000000000}"/>
          </ac:spMkLst>
        </pc:spChg>
        <pc:picChg chg="del">
          <ac:chgData name="Caitlin Tonge" userId="21eef263-d08b-47f4-8ae2-a9e41aeb237c" providerId="ADAL" clId="{62353F2B-D93D-4D49-9D52-419681E3ECC4}" dt="2023-05-02T08:14:51.535" v="36" actId="478"/>
          <ac:picMkLst>
            <pc:docMk/>
            <pc:sldMk cId="976710071" sldId="285"/>
            <ac:picMk id="5" creationId="{00000000-0000-0000-0000-000000000000}"/>
          </ac:picMkLst>
        </pc:picChg>
        <pc:picChg chg="add mod">
          <ac:chgData name="Caitlin Tonge" userId="21eef263-d08b-47f4-8ae2-a9e41aeb237c" providerId="ADAL" clId="{62353F2B-D93D-4D49-9D52-419681E3ECC4}" dt="2023-05-02T08:24:38.755" v="72"/>
          <ac:picMkLst>
            <pc:docMk/>
            <pc:sldMk cId="976710071" sldId="285"/>
            <ac:picMk id="9" creationId="{50E7349D-AF86-6011-F7E9-0F5A87B86060}"/>
          </ac:picMkLst>
        </pc:picChg>
        <pc:picChg chg="add mod">
          <ac:chgData name="Caitlin Tonge" userId="21eef263-d08b-47f4-8ae2-a9e41aeb237c" providerId="ADAL" clId="{62353F2B-D93D-4D49-9D52-419681E3ECC4}" dt="2023-05-02T08:24:38.755" v="72"/>
          <ac:picMkLst>
            <pc:docMk/>
            <pc:sldMk cId="976710071" sldId="285"/>
            <ac:picMk id="10" creationId="{E30F9AAB-90AF-603F-452F-5D49D6263CF5}"/>
          </ac:picMkLst>
        </pc:picChg>
        <pc:picChg chg="del">
          <ac:chgData name="Caitlin Tonge" userId="21eef263-d08b-47f4-8ae2-a9e41aeb237c" providerId="ADAL" clId="{62353F2B-D93D-4D49-9D52-419681E3ECC4}" dt="2023-05-02T08:14:48.977" v="35" actId="478"/>
          <ac:picMkLst>
            <pc:docMk/>
            <pc:sldMk cId="976710071" sldId="285"/>
            <ac:picMk id="90" creationId="{00000000-0000-0000-0000-000000000000}"/>
          </ac:picMkLst>
        </pc:picChg>
      </pc:sldChg>
      <pc:sldChg chg="addSp delSp modSp mod modAnim">
        <pc:chgData name="Caitlin Tonge" userId="21eef263-d08b-47f4-8ae2-a9e41aeb237c" providerId="ADAL" clId="{62353F2B-D93D-4D49-9D52-419681E3ECC4}" dt="2023-05-11T08:28:06.950" v="2344" actId="20577"/>
        <pc:sldMkLst>
          <pc:docMk/>
          <pc:sldMk cId="1616916987" sldId="286"/>
        </pc:sldMkLst>
        <pc:spChg chg="mod">
          <ac:chgData name="Caitlin Tonge" userId="21eef263-d08b-47f4-8ae2-a9e41aeb237c" providerId="ADAL" clId="{62353F2B-D93D-4D49-9D52-419681E3ECC4}" dt="2023-05-02T08:34:32.183" v="195" actId="20577"/>
          <ac:spMkLst>
            <pc:docMk/>
            <pc:sldMk cId="1616916987" sldId="286"/>
            <ac:spMk id="2" creationId="{00000000-0000-0000-0000-000000000000}"/>
          </ac:spMkLst>
        </pc:spChg>
        <pc:spChg chg="add mod">
          <ac:chgData name="Caitlin Tonge" userId="21eef263-d08b-47f4-8ae2-a9e41aeb237c" providerId="ADAL" clId="{62353F2B-D93D-4D49-9D52-419681E3ECC4}" dt="2023-05-11T08:28:06.950" v="2344" actId="20577"/>
          <ac:spMkLst>
            <pc:docMk/>
            <pc:sldMk cId="1616916987" sldId="286"/>
            <ac:spMk id="5" creationId="{911E0CF3-4023-F425-0E43-5A5044A58EDE}"/>
          </ac:spMkLst>
        </pc:spChg>
        <pc:spChg chg="add mod">
          <ac:chgData name="Caitlin Tonge" userId="21eef263-d08b-47f4-8ae2-a9e41aeb237c" providerId="ADAL" clId="{62353F2B-D93D-4D49-9D52-419681E3ECC4}" dt="2023-05-02T08:29:20.709" v="109" actId="1076"/>
          <ac:spMkLst>
            <pc:docMk/>
            <pc:sldMk cId="1616916987" sldId="286"/>
            <ac:spMk id="6" creationId="{BBBFF03B-1B2B-F7B9-F529-15F49A8F9116}"/>
          </ac:spMkLst>
        </pc:spChg>
        <pc:spChg chg="add del mod">
          <ac:chgData name="Caitlin Tonge" userId="21eef263-d08b-47f4-8ae2-a9e41aeb237c" providerId="ADAL" clId="{62353F2B-D93D-4D49-9D52-419681E3ECC4}" dt="2023-05-02T08:34:08.400" v="171" actId="478"/>
          <ac:spMkLst>
            <pc:docMk/>
            <pc:sldMk cId="1616916987" sldId="286"/>
            <ac:spMk id="7" creationId="{3C909E85-552A-EC8D-E1D5-B1E441684815}"/>
          </ac:spMkLst>
        </pc:spChg>
        <pc:spChg chg="del">
          <ac:chgData name="Caitlin Tonge" userId="21eef263-d08b-47f4-8ae2-a9e41aeb237c" providerId="ADAL" clId="{62353F2B-D93D-4D49-9D52-419681E3ECC4}" dt="2023-05-02T08:25:26.644" v="81" actId="478"/>
          <ac:spMkLst>
            <pc:docMk/>
            <pc:sldMk cId="1616916987" sldId="286"/>
            <ac:spMk id="89" creationId="{00000000-0000-0000-0000-000000000000}"/>
          </ac:spMkLst>
        </pc:spChg>
        <pc:picChg chg="add mod">
          <ac:chgData name="Caitlin Tonge" userId="21eef263-d08b-47f4-8ae2-a9e41aeb237c" providerId="ADAL" clId="{62353F2B-D93D-4D49-9D52-419681E3ECC4}" dt="2023-05-02T08:24:40.042" v="73"/>
          <ac:picMkLst>
            <pc:docMk/>
            <pc:sldMk cId="1616916987" sldId="286"/>
            <ac:picMk id="3" creationId="{DE43A5AD-010A-BF34-AA11-162050CF549F}"/>
          </ac:picMkLst>
        </pc:picChg>
        <pc:picChg chg="add mod">
          <ac:chgData name="Caitlin Tonge" userId="21eef263-d08b-47f4-8ae2-a9e41aeb237c" providerId="ADAL" clId="{62353F2B-D93D-4D49-9D52-419681E3ECC4}" dt="2023-05-02T08:24:40.042" v="73"/>
          <ac:picMkLst>
            <pc:docMk/>
            <pc:sldMk cId="1616916987" sldId="286"/>
            <ac:picMk id="4" creationId="{7F902E3E-5995-36E6-E3F8-EBE370C4BAAB}"/>
          </ac:picMkLst>
        </pc:picChg>
        <pc:picChg chg="del">
          <ac:chgData name="Caitlin Tonge" userId="21eef263-d08b-47f4-8ae2-a9e41aeb237c" providerId="ADAL" clId="{62353F2B-D93D-4D49-9D52-419681E3ECC4}" dt="2023-05-02T08:14:55.777" v="38" actId="478"/>
          <ac:picMkLst>
            <pc:docMk/>
            <pc:sldMk cId="1616916987" sldId="286"/>
            <ac:picMk id="5" creationId="{00000000-0000-0000-0000-000000000000}"/>
          </ac:picMkLst>
        </pc:picChg>
        <pc:picChg chg="del">
          <ac:chgData name="Caitlin Tonge" userId="21eef263-d08b-47f4-8ae2-a9e41aeb237c" providerId="ADAL" clId="{62353F2B-D93D-4D49-9D52-419681E3ECC4}" dt="2023-05-02T08:14:54.005" v="37" actId="478"/>
          <ac:picMkLst>
            <pc:docMk/>
            <pc:sldMk cId="1616916987" sldId="286"/>
            <ac:picMk id="90" creationId="{00000000-0000-0000-0000-000000000000}"/>
          </ac:picMkLst>
        </pc:picChg>
      </pc:sldChg>
      <pc:sldChg chg="addSp delSp modSp mod">
        <pc:chgData name="Caitlin Tonge" userId="21eef263-d08b-47f4-8ae2-a9e41aeb237c" providerId="ADAL" clId="{62353F2B-D93D-4D49-9D52-419681E3ECC4}" dt="2023-05-11T08:29:51.077" v="2449" actId="1076"/>
        <pc:sldMkLst>
          <pc:docMk/>
          <pc:sldMk cId="3757292787" sldId="287"/>
        </pc:sldMkLst>
        <pc:spChg chg="add mod">
          <ac:chgData name="Caitlin Tonge" userId="21eef263-d08b-47f4-8ae2-a9e41aeb237c" providerId="ADAL" clId="{62353F2B-D93D-4D49-9D52-419681E3ECC4}" dt="2023-05-11T08:29:51.077" v="2449" actId="1076"/>
          <ac:spMkLst>
            <pc:docMk/>
            <pc:sldMk cId="3757292787" sldId="287"/>
            <ac:spMk id="5" creationId="{7FC1C7C7-CC12-01D7-5425-25BE6FD4CEBE}"/>
          </ac:spMkLst>
        </pc:spChg>
        <pc:spChg chg="del">
          <ac:chgData name="Caitlin Tonge" userId="21eef263-d08b-47f4-8ae2-a9e41aeb237c" providerId="ADAL" clId="{62353F2B-D93D-4D49-9D52-419681E3ECC4}" dt="2023-05-02T08:26:38.078" v="82" actId="478"/>
          <ac:spMkLst>
            <pc:docMk/>
            <pc:sldMk cId="3757292787" sldId="287"/>
            <ac:spMk id="89" creationId="{00000000-0000-0000-0000-000000000000}"/>
          </ac:spMkLst>
        </pc:spChg>
        <pc:picChg chg="del">
          <ac:chgData name="Caitlin Tonge" userId="21eef263-d08b-47f4-8ae2-a9e41aeb237c" providerId="ADAL" clId="{62353F2B-D93D-4D49-9D52-419681E3ECC4}" dt="2023-05-02T08:15:01.934" v="40" actId="478"/>
          <ac:picMkLst>
            <pc:docMk/>
            <pc:sldMk cId="3757292787" sldId="287"/>
            <ac:picMk id="5" creationId="{00000000-0000-0000-0000-000000000000}"/>
          </ac:picMkLst>
        </pc:picChg>
        <pc:picChg chg="add mod">
          <ac:chgData name="Caitlin Tonge" userId="21eef263-d08b-47f4-8ae2-a9e41aeb237c" providerId="ADAL" clId="{62353F2B-D93D-4D49-9D52-419681E3ECC4}" dt="2023-05-02T08:24:41.160" v="74"/>
          <ac:picMkLst>
            <pc:docMk/>
            <pc:sldMk cId="3757292787" sldId="287"/>
            <ac:picMk id="8" creationId="{3BE7BD27-B684-6CD4-1281-3ED7267D0406}"/>
          </ac:picMkLst>
        </pc:picChg>
        <pc:picChg chg="add mod">
          <ac:chgData name="Caitlin Tonge" userId="21eef263-d08b-47f4-8ae2-a9e41aeb237c" providerId="ADAL" clId="{62353F2B-D93D-4D49-9D52-419681E3ECC4}" dt="2023-05-02T08:24:41.160" v="74"/>
          <ac:picMkLst>
            <pc:docMk/>
            <pc:sldMk cId="3757292787" sldId="287"/>
            <ac:picMk id="11" creationId="{116B36B8-FEE8-0AED-CA18-F1C353FE90A0}"/>
          </ac:picMkLst>
        </pc:picChg>
        <pc:picChg chg="del">
          <ac:chgData name="Caitlin Tonge" userId="21eef263-d08b-47f4-8ae2-a9e41aeb237c" providerId="ADAL" clId="{62353F2B-D93D-4D49-9D52-419681E3ECC4}" dt="2023-05-02T08:14:59.743" v="39" actId="478"/>
          <ac:picMkLst>
            <pc:docMk/>
            <pc:sldMk cId="3757292787" sldId="287"/>
            <ac:picMk id="90" creationId="{00000000-0000-0000-0000-000000000000}"/>
          </ac:picMkLst>
        </pc:picChg>
      </pc:sldChg>
      <pc:sldChg chg="addSp delSp modSp del mod">
        <pc:chgData name="Caitlin Tonge" userId="21eef263-d08b-47f4-8ae2-a9e41aeb237c" providerId="ADAL" clId="{62353F2B-D93D-4D49-9D52-419681E3ECC4}" dt="2023-05-02T14:30:36.801" v="199" actId="47"/>
        <pc:sldMkLst>
          <pc:docMk/>
          <pc:sldMk cId="4037783341" sldId="288"/>
        </pc:sldMkLst>
        <pc:spChg chg="mod">
          <ac:chgData name="Caitlin Tonge" userId="21eef263-d08b-47f4-8ae2-a9e41aeb237c" providerId="ADAL" clId="{62353F2B-D93D-4D49-9D52-419681E3ECC4}" dt="2023-05-02T08:35:00.090" v="196" actId="20577"/>
          <ac:spMkLst>
            <pc:docMk/>
            <pc:sldMk cId="4037783341" sldId="288"/>
            <ac:spMk id="2" creationId="{00000000-0000-0000-0000-000000000000}"/>
          </ac:spMkLst>
        </pc:spChg>
        <pc:spChg chg="del">
          <ac:chgData name="Caitlin Tonge" userId="21eef263-d08b-47f4-8ae2-a9e41aeb237c" providerId="ADAL" clId="{62353F2B-D93D-4D49-9D52-419681E3ECC4}" dt="2023-05-02T08:35:05.799" v="197" actId="478"/>
          <ac:spMkLst>
            <pc:docMk/>
            <pc:sldMk cId="4037783341" sldId="288"/>
            <ac:spMk id="89" creationId="{00000000-0000-0000-0000-000000000000}"/>
          </ac:spMkLst>
        </pc:spChg>
        <pc:picChg chg="add mod">
          <ac:chgData name="Caitlin Tonge" userId="21eef263-d08b-47f4-8ae2-a9e41aeb237c" providerId="ADAL" clId="{62353F2B-D93D-4D49-9D52-419681E3ECC4}" dt="2023-05-02T08:24:43.540" v="75"/>
          <ac:picMkLst>
            <pc:docMk/>
            <pc:sldMk cId="4037783341" sldId="288"/>
            <ac:picMk id="3" creationId="{EE2624F2-7A29-593E-154B-553235CFF707}"/>
          </ac:picMkLst>
        </pc:picChg>
        <pc:picChg chg="add mod">
          <ac:chgData name="Caitlin Tonge" userId="21eef263-d08b-47f4-8ae2-a9e41aeb237c" providerId="ADAL" clId="{62353F2B-D93D-4D49-9D52-419681E3ECC4}" dt="2023-05-02T08:24:43.540" v="75"/>
          <ac:picMkLst>
            <pc:docMk/>
            <pc:sldMk cId="4037783341" sldId="288"/>
            <ac:picMk id="4" creationId="{59D66302-4179-6C22-8036-D0F7ED31D475}"/>
          </ac:picMkLst>
        </pc:picChg>
        <pc:picChg chg="del">
          <ac:chgData name="Caitlin Tonge" userId="21eef263-d08b-47f4-8ae2-a9e41aeb237c" providerId="ADAL" clId="{62353F2B-D93D-4D49-9D52-419681E3ECC4}" dt="2023-05-02T08:15:07.484" v="42" actId="478"/>
          <ac:picMkLst>
            <pc:docMk/>
            <pc:sldMk cId="4037783341" sldId="288"/>
            <ac:picMk id="5" creationId="{00000000-0000-0000-0000-000000000000}"/>
          </ac:picMkLst>
        </pc:picChg>
        <pc:picChg chg="del">
          <ac:chgData name="Caitlin Tonge" userId="21eef263-d08b-47f4-8ae2-a9e41aeb237c" providerId="ADAL" clId="{62353F2B-D93D-4D49-9D52-419681E3ECC4}" dt="2023-05-02T08:15:05.643" v="41" actId="478"/>
          <ac:picMkLst>
            <pc:docMk/>
            <pc:sldMk cId="4037783341" sldId="288"/>
            <ac:picMk id="90" creationId="{00000000-0000-0000-0000-000000000000}"/>
          </ac:picMkLst>
        </pc:picChg>
      </pc:sldChg>
      <pc:sldChg chg="addSp delSp modSp mod">
        <pc:chgData name="Caitlin Tonge" userId="21eef263-d08b-47f4-8ae2-a9e41aeb237c" providerId="ADAL" clId="{62353F2B-D93D-4D49-9D52-419681E3ECC4}" dt="2023-05-11T08:30:09.920" v="2454" actId="20577"/>
        <pc:sldMkLst>
          <pc:docMk/>
          <pc:sldMk cId="3691244940" sldId="289"/>
        </pc:sldMkLst>
        <pc:spChg chg="add mod">
          <ac:chgData name="Caitlin Tonge" userId="21eef263-d08b-47f4-8ae2-a9e41aeb237c" providerId="ADAL" clId="{62353F2B-D93D-4D49-9D52-419681E3ECC4}" dt="2023-05-11T08:30:09.920" v="2454" actId="20577"/>
          <ac:spMkLst>
            <pc:docMk/>
            <pc:sldMk cId="3691244940" sldId="289"/>
            <ac:spMk id="5" creationId="{3AB3FFFB-90C8-2D65-20F3-74DAB921B49F}"/>
          </ac:spMkLst>
        </pc:spChg>
        <pc:spChg chg="del">
          <ac:chgData name="Caitlin Tonge" userId="21eef263-d08b-47f4-8ae2-a9e41aeb237c" providerId="ADAL" clId="{62353F2B-D93D-4D49-9D52-419681E3ECC4}" dt="2023-05-02T08:35:10.631" v="198" actId="478"/>
          <ac:spMkLst>
            <pc:docMk/>
            <pc:sldMk cId="3691244940" sldId="289"/>
            <ac:spMk id="89" creationId="{00000000-0000-0000-0000-000000000000}"/>
          </ac:spMkLst>
        </pc:spChg>
        <pc:picChg chg="del">
          <ac:chgData name="Caitlin Tonge" userId="21eef263-d08b-47f4-8ae2-a9e41aeb237c" providerId="ADAL" clId="{62353F2B-D93D-4D49-9D52-419681E3ECC4}" dt="2023-05-02T08:15:12.840" v="44" actId="478"/>
          <ac:picMkLst>
            <pc:docMk/>
            <pc:sldMk cId="3691244940" sldId="289"/>
            <ac:picMk id="5" creationId="{00000000-0000-0000-0000-000000000000}"/>
          </ac:picMkLst>
        </pc:picChg>
        <pc:picChg chg="add mod">
          <ac:chgData name="Caitlin Tonge" userId="21eef263-d08b-47f4-8ae2-a9e41aeb237c" providerId="ADAL" clId="{62353F2B-D93D-4D49-9D52-419681E3ECC4}" dt="2023-05-02T08:24:44.011" v="76"/>
          <ac:picMkLst>
            <pc:docMk/>
            <pc:sldMk cId="3691244940" sldId="289"/>
            <ac:picMk id="6" creationId="{355ABEAF-0D06-03F0-EE90-5AB794A9B2C1}"/>
          </ac:picMkLst>
        </pc:picChg>
        <pc:picChg chg="add mod">
          <ac:chgData name="Caitlin Tonge" userId="21eef263-d08b-47f4-8ae2-a9e41aeb237c" providerId="ADAL" clId="{62353F2B-D93D-4D49-9D52-419681E3ECC4}" dt="2023-05-02T08:24:44.011" v="76"/>
          <ac:picMkLst>
            <pc:docMk/>
            <pc:sldMk cId="3691244940" sldId="289"/>
            <ac:picMk id="7" creationId="{F46BD79D-9DD7-4009-770E-9D023D2DEB64}"/>
          </ac:picMkLst>
        </pc:picChg>
        <pc:picChg chg="del">
          <ac:chgData name="Caitlin Tonge" userId="21eef263-d08b-47f4-8ae2-a9e41aeb237c" providerId="ADAL" clId="{62353F2B-D93D-4D49-9D52-419681E3ECC4}" dt="2023-05-02T08:15:10.782" v="43" actId="478"/>
          <ac:picMkLst>
            <pc:docMk/>
            <pc:sldMk cId="3691244940" sldId="289"/>
            <ac:picMk id="90" creationId="{00000000-0000-0000-0000-000000000000}"/>
          </ac:picMkLst>
        </pc:picChg>
      </pc:sldChg>
      <pc:sldChg chg="delSp del mod">
        <pc:chgData name="Caitlin Tonge" userId="21eef263-d08b-47f4-8ae2-a9e41aeb237c" providerId="ADAL" clId="{62353F2B-D93D-4D49-9D52-419681E3ECC4}" dt="2023-05-02T08:15:29.724" v="49" actId="47"/>
        <pc:sldMkLst>
          <pc:docMk/>
          <pc:sldMk cId="1411823730" sldId="291"/>
        </pc:sldMkLst>
        <pc:picChg chg="del">
          <ac:chgData name="Caitlin Tonge" userId="21eef263-d08b-47f4-8ae2-a9e41aeb237c" providerId="ADAL" clId="{62353F2B-D93D-4D49-9D52-419681E3ECC4}" dt="2023-05-02T08:15:19.248" v="46" actId="478"/>
          <ac:picMkLst>
            <pc:docMk/>
            <pc:sldMk cId="1411823730" sldId="291"/>
            <ac:picMk id="5" creationId="{00000000-0000-0000-0000-000000000000}"/>
          </ac:picMkLst>
        </pc:picChg>
        <pc:picChg chg="del">
          <ac:chgData name="Caitlin Tonge" userId="21eef263-d08b-47f4-8ae2-a9e41aeb237c" providerId="ADAL" clId="{62353F2B-D93D-4D49-9D52-419681E3ECC4}" dt="2023-05-02T08:15:16.964" v="45" actId="478"/>
          <ac:picMkLst>
            <pc:docMk/>
            <pc:sldMk cId="1411823730" sldId="291"/>
            <ac:picMk id="90" creationId="{00000000-0000-0000-0000-000000000000}"/>
          </ac:picMkLst>
        </pc:picChg>
      </pc:sldChg>
      <pc:sldMasterChg chg="delSldLayout">
        <pc:chgData name="Caitlin Tonge" userId="21eef263-d08b-47f4-8ae2-a9e41aeb237c" providerId="ADAL" clId="{62353F2B-D93D-4D49-9D52-419681E3ECC4}" dt="2023-05-05T10:20:12.188" v="1561" actId="47"/>
        <pc:sldMasterMkLst>
          <pc:docMk/>
          <pc:sldMasterMk cId="0" sldId="2147483659"/>
        </pc:sldMasterMkLst>
        <pc:sldLayoutChg chg="del">
          <pc:chgData name="Caitlin Tonge" userId="21eef263-d08b-47f4-8ae2-a9e41aeb237c" providerId="ADAL" clId="{62353F2B-D93D-4D49-9D52-419681E3ECC4}" dt="2023-05-05T10:20:12.188" v="1561" actId="47"/>
          <pc:sldLayoutMkLst>
            <pc:docMk/>
            <pc:sldMasterMk cId="0" sldId="2147483659"/>
            <pc:sldLayoutMk cId="0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0655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570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3716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520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4528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8972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1763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7424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881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ICES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CD89A66-FAD9-ADD0-D3B7-74B42BAD1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109" y="135975"/>
            <a:ext cx="2438400" cy="1929384"/>
          </a:xfrm>
          <a:prstGeom prst="rect">
            <a:avLst/>
          </a:prstGeom>
        </p:spPr>
      </p:pic>
      <p:pic>
        <p:nvPicPr>
          <p:cNvPr id="1026" name="Picture 2" descr="The Scout Association - Wikipedia">
            <a:extLst>
              <a:ext uri="{FF2B5EF4-FFF2-40B4-BE49-F238E27FC236}">
                <a16:creationId xmlns:a16="http://schemas.microsoft.com/office/drawing/2014/main" id="{39D86AA9-BFAF-7907-7B53-540D44084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974" y="52512"/>
            <a:ext cx="2747005" cy="206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F05600-92AC-980B-80B0-D07BE4BA3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751" y="590541"/>
            <a:ext cx="3189821" cy="11557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9362DC-A7E0-1AF7-2677-99492E40C195}"/>
              </a:ext>
            </a:extLst>
          </p:cNvPr>
          <p:cNvSpPr txBox="1"/>
          <p:nvPr/>
        </p:nvSpPr>
        <p:spPr>
          <a:xfrm>
            <a:off x="2673354" y="3204839"/>
            <a:ext cx="6631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</a:rPr>
              <a:t>Introduction to Surveying </a:t>
            </a:r>
          </a:p>
          <a:p>
            <a:pPr algn="ctr"/>
            <a:r>
              <a:rPr lang="en-GB" sz="3200" b="1" dirty="0">
                <a:solidFill>
                  <a:srgbClr val="0070C0"/>
                </a:solidFill>
              </a:rPr>
              <a:t>An activity Pack for Scouts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02BAE3-1822-B913-4124-2EEC3DDA940A}"/>
              </a:ext>
            </a:extLst>
          </p:cNvPr>
          <p:cNvSpPr txBox="1"/>
          <p:nvPr/>
        </p:nvSpPr>
        <p:spPr>
          <a:xfrm>
            <a:off x="994298" y="2530136"/>
            <a:ext cx="1679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Your Company?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B0213F6-533D-9EE4-5EC2-66EC03158353}"/>
              </a:ext>
            </a:extLst>
          </p:cNvPr>
          <p:cNvCxnSpPr>
            <a:cxnSpLocks/>
          </p:cNvCxnSpPr>
          <p:nvPr/>
        </p:nvCxnSpPr>
        <p:spPr>
          <a:xfrm flipV="1">
            <a:off x="1420427" y="1746275"/>
            <a:ext cx="337352" cy="7838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2503" y="1314325"/>
            <a:ext cx="6261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LAND SURVEYING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1043" y="3025666"/>
            <a:ext cx="6261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     GEOMATICS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09583" y="2116812"/>
            <a:ext cx="6261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              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3612C2-29C3-13BD-7DA1-A4D6E802C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66"/>
            <a:ext cx="1684867" cy="13352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5F1996-EE9D-7652-6FAD-5508B9C12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4982" y="0"/>
            <a:ext cx="1977017" cy="14816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D843A7-B273-A33D-8568-93D2CAFC050D}"/>
              </a:ext>
            </a:extLst>
          </p:cNvPr>
          <p:cNvSpPr txBox="1"/>
          <p:nvPr/>
        </p:nvSpPr>
        <p:spPr>
          <a:xfrm>
            <a:off x="2909582" y="4474205"/>
            <a:ext cx="6261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Ask them if they have ever heard of these words??</a:t>
            </a:r>
          </a:p>
          <a:p>
            <a:r>
              <a:rPr lang="en-GB" sz="2400" dirty="0">
                <a:solidFill>
                  <a:srgbClr val="FF0000"/>
                </a:solidFill>
              </a:rPr>
              <a:t>Break it down ‘Geo’ and ‘</a:t>
            </a:r>
            <a:r>
              <a:rPr lang="en-GB" sz="2400" dirty="0" err="1">
                <a:solidFill>
                  <a:srgbClr val="FF0000"/>
                </a:solidFill>
              </a:rPr>
              <a:t>Matics</a:t>
            </a:r>
            <a:r>
              <a:rPr lang="en-GB" sz="2400" dirty="0">
                <a:solidFill>
                  <a:srgbClr val="FF0000"/>
                </a:solidFill>
              </a:rPr>
              <a:t>’???</a:t>
            </a:r>
          </a:p>
          <a:p>
            <a:r>
              <a:rPr lang="en-GB" sz="2400" dirty="0">
                <a:solidFill>
                  <a:srgbClr val="FF0000"/>
                </a:solidFill>
              </a:rPr>
              <a:t>Explain the difference </a:t>
            </a:r>
          </a:p>
        </p:txBody>
      </p:sp>
    </p:spTree>
    <p:extLst>
      <p:ext uri="{BB962C8B-B14F-4D97-AF65-F5344CB8AC3E}">
        <p14:creationId xmlns:p14="http://schemas.microsoft.com/office/powerpoint/2010/main" val="227009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2504" y="1314325"/>
            <a:ext cx="6153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So…. what is land surveying and what do land surveyors do?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09583" y="2116812"/>
            <a:ext cx="6261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         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5" y="2701636"/>
            <a:ext cx="1673937" cy="1116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812" y="2455442"/>
            <a:ext cx="2412223" cy="1608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9" y="4708670"/>
            <a:ext cx="2179467" cy="1453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835" y="4265894"/>
            <a:ext cx="2570165" cy="1714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44" y="2607082"/>
            <a:ext cx="3059175" cy="20402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21" y="2871369"/>
            <a:ext cx="1984838" cy="13237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42" y="4719663"/>
            <a:ext cx="1984742" cy="13236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96F633-55A6-A9ED-E1E6-D8270ADD09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1166"/>
            <a:ext cx="1684867" cy="13352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FB375F-4996-0A65-EA2A-C3C01E553C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14982" y="0"/>
            <a:ext cx="1977017" cy="14816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2291BA-B81C-5345-CF76-32CCE4104F2E}"/>
              </a:ext>
            </a:extLst>
          </p:cNvPr>
          <p:cNvSpPr txBox="1"/>
          <p:nvPr/>
        </p:nvSpPr>
        <p:spPr>
          <a:xfrm>
            <a:off x="2534488" y="5056692"/>
            <a:ext cx="4100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rgbClr val="FF0000"/>
                </a:solidFill>
              </a:rPr>
              <a:t>Ask the kids to shout out some ideas.</a:t>
            </a:r>
          </a:p>
          <a:p>
            <a:pPr algn="ctr"/>
            <a:r>
              <a:rPr lang="en-GB" sz="1800" dirty="0">
                <a:solidFill>
                  <a:srgbClr val="FF0000"/>
                </a:solidFill>
              </a:rPr>
              <a:t>Using these photos as prompts will help them come up with some.</a:t>
            </a:r>
          </a:p>
        </p:txBody>
      </p:sp>
    </p:spTree>
    <p:extLst>
      <p:ext uri="{BB962C8B-B14F-4D97-AF65-F5344CB8AC3E}">
        <p14:creationId xmlns:p14="http://schemas.microsoft.com/office/powerpoint/2010/main" val="279393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3502" y="2146849"/>
            <a:ext cx="61533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000" dirty="0"/>
              <a:t>Make maps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Measure things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Make sure things are built in the correct place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Monitor movement, building or flood defence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Machine control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Calculate quantities of materials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Cut and Fill analysis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Athletics 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World records</a:t>
            </a:r>
          </a:p>
          <a:p>
            <a:endParaRPr lang="en-GB" sz="2000" dirty="0"/>
          </a:p>
          <a:p>
            <a:pPr algn="ctr"/>
            <a:r>
              <a:rPr lang="en-GB" sz="2000" dirty="0">
                <a:solidFill>
                  <a:srgbClr val="FF0000"/>
                </a:solidFill>
                <a:hlinkClick r:id="rId3" action="ppaction://hlinkfile"/>
              </a:rPr>
              <a:t>Chartered Institute of Civil Engineering Surveyors</a:t>
            </a:r>
            <a:endParaRPr lang="en-GB" sz="2000" dirty="0"/>
          </a:p>
          <a:p>
            <a:pPr algn="ctr"/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567611-B35D-EAAA-959D-B1FF3876E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166"/>
            <a:ext cx="1684867" cy="13352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A6BBBB-A514-DD3A-461E-ABA8E6081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4982" y="0"/>
            <a:ext cx="1977017" cy="14816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5AD3CA-2AC2-AE43-B951-677E2521C1D8}"/>
              </a:ext>
            </a:extLst>
          </p:cNvPr>
          <p:cNvSpPr txBox="1"/>
          <p:nvPr/>
        </p:nvSpPr>
        <p:spPr>
          <a:xfrm>
            <a:off x="2873270" y="740833"/>
            <a:ext cx="6153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So…. what is land surveying and what do land surveyors do?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218198-697A-CB8D-944A-DDC712112BE9}"/>
              </a:ext>
            </a:extLst>
          </p:cNvPr>
          <p:cNvSpPr txBox="1"/>
          <p:nvPr/>
        </p:nvSpPr>
        <p:spPr>
          <a:xfrm>
            <a:off x="5511418" y="3429000"/>
            <a:ext cx="6153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rgbClr val="FF0000"/>
                </a:solidFill>
              </a:rPr>
              <a:t>Here you can make it more specific, include examples of some of the jobs you do day to day </a:t>
            </a:r>
          </a:p>
          <a:p>
            <a:pPr algn="ctr"/>
            <a:r>
              <a:rPr lang="en-GB" sz="1800" dirty="0">
                <a:solidFill>
                  <a:srgbClr val="FF0000"/>
                </a:solidFill>
              </a:rPr>
              <a:t>Relate it to activities they will have heard of?? </a:t>
            </a:r>
          </a:p>
          <a:p>
            <a:pPr algn="ctr"/>
            <a:r>
              <a:rPr lang="en-GB" sz="1800" dirty="0">
                <a:solidFill>
                  <a:srgbClr val="FF0000"/>
                </a:solidFill>
              </a:rPr>
              <a:t>Pictures of some of the projects you have worked on??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5BCED6-834F-7048-6C1E-93F794A2E230}"/>
              </a:ext>
            </a:extLst>
          </p:cNvPr>
          <p:cNvSpPr txBox="1"/>
          <p:nvPr/>
        </p:nvSpPr>
        <p:spPr>
          <a:xfrm>
            <a:off x="5788106" y="5522635"/>
            <a:ext cx="6153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rgbClr val="FF0000"/>
                </a:solidFill>
              </a:rPr>
              <a:t>At this point is a really good time to play this video, it is a great tool to sum up what surveyors do in a very easy to follow style.</a:t>
            </a:r>
          </a:p>
        </p:txBody>
      </p:sp>
    </p:spTree>
    <p:extLst>
      <p:ext uri="{BB962C8B-B14F-4D97-AF65-F5344CB8AC3E}">
        <p14:creationId xmlns:p14="http://schemas.microsoft.com/office/powerpoint/2010/main" val="39304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2504" y="1314325"/>
            <a:ext cx="61533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History</a:t>
            </a:r>
          </a:p>
          <a:p>
            <a:pPr marL="342900" indent="-342900">
              <a:buFontTx/>
              <a:buChar char="-"/>
            </a:pPr>
            <a:endParaRPr lang="en-GB" sz="2000" dirty="0"/>
          </a:p>
          <a:p>
            <a:pPr algn="ctr"/>
            <a:r>
              <a:rPr lang="en-GB" sz="3200" dirty="0"/>
              <a:t>Where did it all start?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45" y="3189784"/>
            <a:ext cx="1629002" cy="19243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706" y="3191962"/>
            <a:ext cx="1543449" cy="1948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114" y="3222172"/>
            <a:ext cx="1618451" cy="19481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524" y="3257142"/>
            <a:ext cx="1358329" cy="19307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812" y="3286741"/>
            <a:ext cx="1524790" cy="18835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E7349D-AF86-6011-F7E9-0F5A87B860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1166"/>
            <a:ext cx="1684867" cy="13352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0F9AAB-90AF-603F-452F-5D49D6263C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14982" y="0"/>
            <a:ext cx="1977017" cy="14816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47976C-0325-B9A9-5D2A-85D89DE08288}"/>
              </a:ext>
            </a:extLst>
          </p:cNvPr>
          <p:cNvSpPr txBox="1"/>
          <p:nvPr/>
        </p:nvSpPr>
        <p:spPr>
          <a:xfrm>
            <a:off x="2569545" y="5353912"/>
            <a:ext cx="6153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Talk a bit about how it started do they know any of these faces??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Old methods of surveying they might have heard of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Interpret this to your specific form of surveying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1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7336" y="1552462"/>
            <a:ext cx="615330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GNSS/GPS</a:t>
            </a:r>
          </a:p>
          <a:p>
            <a:pPr algn="ctr"/>
            <a:endParaRPr lang="en-GB" sz="3600" dirty="0"/>
          </a:p>
          <a:p>
            <a:pPr algn="ctr"/>
            <a:r>
              <a:rPr lang="en-GB" sz="2400" dirty="0"/>
              <a:t>Global Navigation Satellite Systems</a:t>
            </a:r>
          </a:p>
          <a:p>
            <a:pPr algn="ctr"/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1800" dirty="0"/>
              <a:t>GPS/</a:t>
            </a:r>
            <a:r>
              <a:rPr lang="en-GB" sz="1800" dirty="0" err="1"/>
              <a:t>Navstar</a:t>
            </a:r>
            <a:r>
              <a:rPr lang="en-GB" sz="1800" dirty="0"/>
              <a:t> – American</a:t>
            </a:r>
          </a:p>
          <a:p>
            <a:pPr marL="342900" indent="-342900">
              <a:buFontTx/>
              <a:buChar char="-"/>
            </a:pPr>
            <a:r>
              <a:rPr lang="en-GB" sz="1800" dirty="0"/>
              <a:t>GLONASS – Russian</a:t>
            </a:r>
          </a:p>
          <a:p>
            <a:pPr marL="342900" indent="-342900">
              <a:buFontTx/>
              <a:buChar char="-"/>
            </a:pPr>
            <a:r>
              <a:rPr lang="en-GB" sz="1800" dirty="0"/>
              <a:t>Galileo – European</a:t>
            </a:r>
          </a:p>
          <a:p>
            <a:pPr marL="342900" indent="-342900">
              <a:buFontTx/>
              <a:buChar char="-"/>
            </a:pPr>
            <a:r>
              <a:rPr lang="en-GB" sz="1800" dirty="0" err="1"/>
              <a:t>BeiDou</a:t>
            </a:r>
            <a:r>
              <a:rPr lang="en-GB" sz="1800" dirty="0"/>
              <a:t> – Chinese</a:t>
            </a:r>
          </a:p>
          <a:p>
            <a:pPr marL="342900" indent="-342900">
              <a:buFontTx/>
              <a:buChar char="-"/>
            </a:pPr>
            <a:r>
              <a:rPr lang="en-GB" sz="1800" dirty="0"/>
              <a:t>Quasi Zenith – Japan</a:t>
            </a:r>
          </a:p>
          <a:p>
            <a:pPr marL="342900" indent="-342900">
              <a:buFontTx/>
              <a:buChar char="-"/>
            </a:pPr>
            <a:r>
              <a:rPr lang="en-GB" sz="1800" dirty="0"/>
              <a:t>NAVIC - India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How do you use GPS?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43A5AD-010A-BF34-AA11-162050CF5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66"/>
            <a:ext cx="1684867" cy="13352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902E3E-5995-36E6-E3F8-EBE370C4B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4982" y="0"/>
            <a:ext cx="1977017" cy="14816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BFF03B-1B2B-F7B9-F529-15F49A8F9116}"/>
              </a:ext>
            </a:extLst>
          </p:cNvPr>
          <p:cNvSpPr txBox="1"/>
          <p:nvPr/>
        </p:nvSpPr>
        <p:spPr>
          <a:xfrm>
            <a:off x="3050091" y="575733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What is GPS?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1E0CF3-4023-F425-0E43-5A5044A58EDE}"/>
              </a:ext>
            </a:extLst>
          </p:cNvPr>
          <p:cNvSpPr txBox="1"/>
          <p:nvPr/>
        </p:nvSpPr>
        <p:spPr>
          <a:xfrm>
            <a:off x="6303145" y="3552434"/>
            <a:ext cx="5504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Bring it quickly from old surveying practises into the 21</a:t>
            </a:r>
            <a:r>
              <a:rPr lang="en-GB" sz="1600" baseline="30000" dirty="0">
                <a:solidFill>
                  <a:srgbClr val="FF0000"/>
                </a:solidFill>
              </a:rPr>
              <a:t>st</a:t>
            </a:r>
            <a:r>
              <a:rPr lang="en-GB" sz="1600" dirty="0">
                <a:solidFill>
                  <a:srgbClr val="FF0000"/>
                </a:solidFill>
              </a:rPr>
              <a:t> century so they can relate to it. Talk about misuse of the word GPS - in fact these are all types of satellites.</a:t>
            </a:r>
          </a:p>
          <a:p>
            <a:r>
              <a:rPr lang="en-GB" sz="1600" dirty="0">
                <a:solidFill>
                  <a:srgbClr val="FF0000"/>
                </a:solidFill>
              </a:rPr>
              <a:t>They might know about some rocket launches??</a:t>
            </a:r>
          </a:p>
          <a:p>
            <a:r>
              <a:rPr lang="en-GB" sz="1600" dirty="0">
                <a:solidFill>
                  <a:srgbClr val="FF0000"/>
                </a:solidFill>
              </a:rPr>
              <a:t>Ask them how they might use GPS in their day to day life?</a:t>
            </a:r>
          </a:p>
        </p:txBody>
      </p:sp>
    </p:spTree>
    <p:extLst>
      <p:ext uri="{BB962C8B-B14F-4D97-AF65-F5344CB8AC3E}">
        <p14:creationId xmlns:p14="http://schemas.microsoft.com/office/powerpoint/2010/main" val="161691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583" y="1314325"/>
            <a:ext cx="6153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STEAM</a:t>
            </a:r>
          </a:p>
          <a:p>
            <a:pPr algn="ctr"/>
            <a:r>
              <a:rPr lang="en-GB" sz="2000" dirty="0"/>
              <a:t>Science, Technology, Engineering, Arts, Maths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94" y="3078013"/>
            <a:ext cx="2893330" cy="2041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312" y="2926586"/>
            <a:ext cx="3545980" cy="21933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0265" y="2709074"/>
            <a:ext cx="2020388" cy="317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Pythagoras theorem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44562" y="2709074"/>
            <a:ext cx="2020388" cy="317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Trilateration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67124" y="2767888"/>
            <a:ext cx="2020388" cy="317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Geometry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77" y="3253421"/>
            <a:ext cx="1545663" cy="24084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E7BD27-B684-6CD4-1281-3ED7267D04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1166"/>
            <a:ext cx="1684867" cy="13352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B36B8-FEE8-0AED-CA18-F1C353FE90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4982" y="0"/>
            <a:ext cx="1977017" cy="14816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C1C7C7-CC12-01D7-5425-25BE6FD4CEBE}"/>
              </a:ext>
            </a:extLst>
          </p:cNvPr>
          <p:cNvSpPr txBox="1"/>
          <p:nvPr/>
        </p:nvSpPr>
        <p:spPr>
          <a:xfrm>
            <a:off x="6266587" y="5119920"/>
            <a:ext cx="39763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Do they already learn about trig in school??</a:t>
            </a:r>
          </a:p>
          <a:p>
            <a:r>
              <a:rPr lang="en-GB" dirty="0">
                <a:solidFill>
                  <a:srgbClr val="FF0000"/>
                </a:solidFill>
              </a:rPr>
              <a:t>Talk about the applications of this in a career in surveying?</a:t>
            </a:r>
          </a:p>
          <a:p>
            <a:r>
              <a:rPr lang="en-GB" dirty="0">
                <a:solidFill>
                  <a:srgbClr val="FF0000"/>
                </a:solidFill>
              </a:rPr>
              <a:t>Do they know how satellites work – in relation to the previous slide?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92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2504" y="1314325"/>
            <a:ext cx="61533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Jobs in Surveying </a:t>
            </a:r>
          </a:p>
          <a:p>
            <a:pPr marL="342900" indent="-342900">
              <a:buFontTx/>
              <a:buChar char="-"/>
            </a:pPr>
            <a:endParaRPr lang="en-GB" sz="2000" dirty="0"/>
          </a:p>
          <a:p>
            <a:pPr algn="ctr"/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9" y="2605419"/>
            <a:ext cx="5818707" cy="30029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848" y="2286037"/>
            <a:ext cx="3369860" cy="37573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5ABEAF-0D06-03F0-EE90-5AB794A9B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166"/>
            <a:ext cx="1684867" cy="1335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6BD79D-9DD7-4009-770E-9D023D2DEB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4982" y="0"/>
            <a:ext cx="1977017" cy="14816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B3FFFB-90C8-2D65-20F3-74DAB921B49F}"/>
              </a:ext>
            </a:extLst>
          </p:cNvPr>
          <p:cNvSpPr txBox="1"/>
          <p:nvPr/>
        </p:nvSpPr>
        <p:spPr>
          <a:xfrm>
            <a:off x="27656" y="1481667"/>
            <a:ext cx="33698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Talk about other jobs in surveying some more examples perhaps and case studies that you have??</a:t>
            </a:r>
          </a:p>
        </p:txBody>
      </p:sp>
    </p:spTree>
    <p:extLst>
      <p:ext uri="{BB962C8B-B14F-4D97-AF65-F5344CB8AC3E}">
        <p14:creationId xmlns:p14="http://schemas.microsoft.com/office/powerpoint/2010/main" val="3691244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612AEBBD01FC4B8FE120755AB0D99E" ma:contentTypeVersion="16" ma:contentTypeDescription="Create a new document." ma:contentTypeScope="" ma:versionID="5bd81aa31655dc8f38f0190ce167ef09">
  <xsd:schema xmlns:xsd="http://www.w3.org/2001/XMLSchema" xmlns:xs="http://www.w3.org/2001/XMLSchema" xmlns:p="http://schemas.microsoft.com/office/2006/metadata/properties" xmlns:ns2="36b9fcab-b3a9-47cf-8a94-9ce46595387a" xmlns:ns3="92b0f424-a783-4775-88f6-2311a7d0bf71" targetNamespace="http://schemas.microsoft.com/office/2006/metadata/properties" ma:root="true" ma:fieldsID="4244b338749a0cd922240efae68f2dd8" ns2:_="" ns3:_="">
    <xsd:import namespace="36b9fcab-b3a9-47cf-8a94-9ce46595387a"/>
    <xsd:import namespace="92b0f424-a783-4775-88f6-2311a7d0bf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9fcab-b3a9-47cf-8a94-9ce4659538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1f2dbe1-0dbc-4a31-82ad-e79e2d03b2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b0f424-a783-4775-88f6-2311a7d0bf7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cdd79f1-03cc-4da3-8662-a11cd449e3d5}" ma:internalName="TaxCatchAll" ma:showField="CatchAllData" ma:web="92b0f424-a783-4775-88f6-2311a7d0bf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b0f424-a783-4775-88f6-2311a7d0bf71" xsi:nil="true"/>
    <lcf76f155ced4ddcb4097134ff3c332f xmlns="36b9fcab-b3a9-47cf-8a94-9ce46595387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E672D69-80BF-4ADE-A99F-7F29BC645C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0FFE14-8BF3-43EB-8C19-C8ED336F0B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b9fcab-b3a9-47cf-8a94-9ce46595387a"/>
    <ds:schemaRef ds:uri="92b0f424-a783-4775-88f6-2311a7d0bf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E8B73E-C395-428B-AC40-EC85D5A9EE20}">
  <ds:schemaRefs>
    <ds:schemaRef ds:uri="http://schemas.microsoft.com/office/2006/metadata/properties"/>
    <ds:schemaRef ds:uri="http://schemas.microsoft.com/office/infopath/2007/PartnerControls"/>
    <ds:schemaRef ds:uri="92b0f424-a783-4775-88f6-2311a7d0bf71"/>
    <ds:schemaRef ds:uri="36b9fcab-b3a9-47cf-8a94-9ce46595387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4220</TotalTime>
  <Words>405</Words>
  <Application>Microsoft Office PowerPoint</Application>
  <PresentationFormat>Widescreen</PresentationFormat>
  <Paragraphs>61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Tonge</dc:creator>
  <cp:lastModifiedBy>Caitlin Tonge</cp:lastModifiedBy>
  <cp:revision>43</cp:revision>
  <dcterms:modified xsi:type="dcterms:W3CDTF">2023-05-11T08:30:14Z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0x0101005A612AEBBD01FC4B8FE120755AB0D99E</vt:lpwstr>
  </property>
  <property fmtid="{D5CDD505-2E9C-101B-9397-08002B2CF9AE}" pid="3" name="MediaServiceImageTags">
    <vt:lpwstr/>
  </property>
</Properties>
</file>