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8"/>
  </p:notesMasterIdLst>
  <p:sldIdLst>
    <p:sldId id="256" r:id="rId5"/>
    <p:sldId id="282" r:id="rId6"/>
    <p:sldId id="283" r:id="rId7"/>
    <p:sldId id="290" r:id="rId8"/>
    <p:sldId id="284" r:id="rId9"/>
    <p:sldId id="291" r:id="rId10"/>
    <p:sldId id="292" r:id="rId11"/>
    <p:sldId id="293" r:id="rId12"/>
    <p:sldId id="286" r:id="rId13"/>
    <p:sldId id="294" r:id="rId14"/>
    <p:sldId id="287" r:id="rId15"/>
    <p:sldId id="289" r:id="rId16"/>
    <p:sldId id="295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AF1B92-6D0B-4146-87B1-0C5BE73620B7}" v="22" dt="2023-11-15T14:03:20.2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itlin Tonge" userId="21eef263-d08b-47f4-8ae2-a9e41aeb237c" providerId="ADAL" clId="{C4AF1B92-6D0B-4146-87B1-0C5BE73620B7}"/>
    <pc:docChg chg="undo custSel addSld delSld modSld sldOrd">
      <pc:chgData name="Caitlin Tonge" userId="21eef263-d08b-47f4-8ae2-a9e41aeb237c" providerId="ADAL" clId="{C4AF1B92-6D0B-4146-87B1-0C5BE73620B7}" dt="2023-11-15T14:03:44.472" v="402" actId="1076"/>
      <pc:docMkLst>
        <pc:docMk/>
      </pc:docMkLst>
      <pc:sldChg chg="addSp delSp modSp mod">
        <pc:chgData name="Caitlin Tonge" userId="21eef263-d08b-47f4-8ae2-a9e41aeb237c" providerId="ADAL" clId="{C4AF1B92-6D0B-4146-87B1-0C5BE73620B7}" dt="2023-11-15T13:40:15.279" v="7" actId="1076"/>
        <pc:sldMkLst>
          <pc:docMk/>
          <pc:sldMk cId="0" sldId="256"/>
        </pc:sldMkLst>
        <pc:spChg chg="del">
          <ac:chgData name="Caitlin Tonge" userId="21eef263-d08b-47f4-8ae2-a9e41aeb237c" providerId="ADAL" clId="{C4AF1B92-6D0B-4146-87B1-0C5BE73620B7}" dt="2023-11-15T13:39:57.767" v="1" actId="478"/>
          <ac:spMkLst>
            <pc:docMk/>
            <pc:sldMk cId="0" sldId="256"/>
            <ac:spMk id="2" creationId="{6B9362DC-A7E0-1AF7-2677-99492E40C195}"/>
          </ac:spMkLst>
        </pc:spChg>
        <pc:spChg chg="add mod">
          <ac:chgData name="Caitlin Tonge" userId="21eef263-d08b-47f4-8ae2-a9e41aeb237c" providerId="ADAL" clId="{C4AF1B92-6D0B-4146-87B1-0C5BE73620B7}" dt="2023-11-15T13:40:01.993" v="2"/>
          <ac:spMkLst>
            <pc:docMk/>
            <pc:sldMk cId="0" sldId="256"/>
            <ac:spMk id="4" creationId="{2797A652-83D9-2E2A-FF07-8FA945552EF0}"/>
          </ac:spMkLst>
        </pc:spChg>
        <pc:picChg chg="add mod">
          <ac:chgData name="Caitlin Tonge" userId="21eef263-d08b-47f4-8ae2-a9e41aeb237c" providerId="ADAL" clId="{C4AF1B92-6D0B-4146-87B1-0C5BE73620B7}" dt="2023-11-15T13:39:54.344" v="0"/>
          <ac:picMkLst>
            <pc:docMk/>
            <pc:sldMk cId="0" sldId="256"/>
            <ac:picMk id="3" creationId="{89BEB368-7A31-D3E6-4C1E-4BFED375D1F2}"/>
          </ac:picMkLst>
        </pc:picChg>
        <pc:picChg chg="mod">
          <ac:chgData name="Caitlin Tonge" userId="21eef263-d08b-47f4-8ae2-a9e41aeb237c" providerId="ADAL" clId="{C4AF1B92-6D0B-4146-87B1-0C5BE73620B7}" dt="2023-11-15T13:40:08.384" v="3" actId="14100"/>
          <ac:picMkLst>
            <pc:docMk/>
            <pc:sldMk cId="0" sldId="256"/>
            <ac:picMk id="6" creationId="{8CD89A66-FAD9-ADD0-D3B7-74B42BAD1907}"/>
          </ac:picMkLst>
        </pc:picChg>
        <pc:picChg chg="mod">
          <ac:chgData name="Caitlin Tonge" userId="21eef263-d08b-47f4-8ae2-a9e41aeb237c" providerId="ADAL" clId="{C4AF1B92-6D0B-4146-87B1-0C5BE73620B7}" dt="2023-11-15T13:40:15.279" v="7" actId="1076"/>
          <ac:picMkLst>
            <pc:docMk/>
            <pc:sldMk cId="0" sldId="256"/>
            <ac:picMk id="8" creationId="{07F05600-92AC-980B-80B0-D07BE4BA3E17}"/>
          </ac:picMkLst>
        </pc:picChg>
        <pc:picChg chg="mod">
          <ac:chgData name="Caitlin Tonge" userId="21eef263-d08b-47f4-8ae2-a9e41aeb237c" providerId="ADAL" clId="{C4AF1B92-6D0B-4146-87B1-0C5BE73620B7}" dt="2023-11-15T13:40:11.936" v="5" actId="1076"/>
          <ac:picMkLst>
            <pc:docMk/>
            <pc:sldMk cId="0" sldId="256"/>
            <ac:picMk id="1026" creationId="{39D86AA9-BFAF-7907-7B53-540D4408462A}"/>
          </ac:picMkLst>
        </pc:picChg>
      </pc:sldChg>
      <pc:sldChg chg="addSp modSp mod ord">
        <pc:chgData name="Caitlin Tonge" userId="21eef263-d08b-47f4-8ae2-a9e41aeb237c" providerId="ADAL" clId="{C4AF1B92-6D0B-4146-87B1-0C5BE73620B7}" dt="2023-11-15T13:53:43.203" v="158" actId="167"/>
        <pc:sldMkLst>
          <pc:docMk/>
          <pc:sldMk cId="2793932583" sldId="282"/>
        </pc:sldMkLst>
        <pc:spChg chg="add mod ord">
          <ac:chgData name="Caitlin Tonge" userId="21eef263-d08b-47f4-8ae2-a9e41aeb237c" providerId="ADAL" clId="{C4AF1B92-6D0B-4146-87B1-0C5BE73620B7}" dt="2023-11-15T13:53:43.203" v="158" actId="167"/>
          <ac:spMkLst>
            <pc:docMk/>
            <pc:sldMk cId="2793932583" sldId="282"/>
            <ac:spMk id="5" creationId="{BF09B9C2-5CEB-FEE1-9EC4-F19ED729EF15}"/>
          </ac:spMkLst>
        </pc:spChg>
      </pc:sldChg>
      <pc:sldChg chg="addSp modSp mod">
        <pc:chgData name="Caitlin Tonge" userId="21eef263-d08b-47f4-8ae2-a9e41aeb237c" providerId="ADAL" clId="{C4AF1B92-6D0B-4146-87B1-0C5BE73620B7}" dt="2023-11-15T13:53:50.823" v="161" actId="207"/>
        <pc:sldMkLst>
          <pc:docMk/>
          <pc:sldMk cId="2270093766" sldId="283"/>
        </pc:sldMkLst>
        <pc:spChg chg="mod">
          <ac:chgData name="Caitlin Tonge" userId="21eef263-d08b-47f4-8ae2-a9e41aeb237c" providerId="ADAL" clId="{C4AF1B92-6D0B-4146-87B1-0C5BE73620B7}" dt="2023-11-15T13:53:50.823" v="161" actId="207"/>
          <ac:spMkLst>
            <pc:docMk/>
            <pc:sldMk cId="2270093766" sldId="283"/>
            <ac:spMk id="2" creationId="{00000000-0000-0000-0000-000000000000}"/>
          </ac:spMkLst>
        </pc:spChg>
        <pc:spChg chg="add mod ord">
          <ac:chgData name="Caitlin Tonge" userId="21eef263-d08b-47f4-8ae2-a9e41aeb237c" providerId="ADAL" clId="{C4AF1B92-6D0B-4146-87B1-0C5BE73620B7}" dt="2023-11-15T13:53:40.196" v="156" actId="167"/>
          <ac:spMkLst>
            <pc:docMk/>
            <pc:sldMk cId="2270093766" sldId="283"/>
            <ac:spMk id="3" creationId="{74F99F0C-F24C-6068-FE86-C40709DC4048}"/>
          </ac:spMkLst>
        </pc:spChg>
        <pc:spChg chg="mod">
          <ac:chgData name="Caitlin Tonge" userId="21eef263-d08b-47f4-8ae2-a9e41aeb237c" providerId="ADAL" clId="{C4AF1B92-6D0B-4146-87B1-0C5BE73620B7}" dt="2023-11-15T13:53:48.322" v="160" actId="207"/>
          <ac:spMkLst>
            <pc:docMk/>
            <pc:sldMk cId="2270093766" sldId="283"/>
            <ac:spMk id="7" creationId="{FD809529-18B5-9209-7875-EE20B71E2DFE}"/>
          </ac:spMkLst>
        </pc:spChg>
      </pc:sldChg>
      <pc:sldChg chg="addSp modSp add del mod">
        <pc:chgData name="Caitlin Tonge" userId="21eef263-d08b-47f4-8ae2-a9e41aeb237c" providerId="ADAL" clId="{C4AF1B92-6D0B-4146-87B1-0C5BE73620B7}" dt="2023-11-15T13:54:03.373" v="166" actId="1076"/>
        <pc:sldMkLst>
          <pc:docMk/>
          <pc:sldMk cId="393049418" sldId="284"/>
        </pc:sldMkLst>
        <pc:spChg chg="add mod ord">
          <ac:chgData name="Caitlin Tonge" userId="21eef263-d08b-47f4-8ae2-a9e41aeb237c" providerId="ADAL" clId="{C4AF1B92-6D0B-4146-87B1-0C5BE73620B7}" dt="2023-11-15T13:54:03.373" v="166" actId="1076"/>
          <ac:spMkLst>
            <pc:docMk/>
            <pc:sldMk cId="393049418" sldId="284"/>
            <ac:spMk id="2" creationId="{9C5A4CB8-9267-7B66-4AC2-3CBC80140B57}"/>
          </ac:spMkLst>
        </pc:spChg>
        <pc:spChg chg="mod">
          <ac:chgData name="Caitlin Tonge" userId="21eef263-d08b-47f4-8ae2-a9e41aeb237c" providerId="ADAL" clId="{C4AF1B92-6D0B-4146-87B1-0C5BE73620B7}" dt="2023-11-15T13:53:58.353" v="164" actId="207"/>
          <ac:spMkLst>
            <pc:docMk/>
            <pc:sldMk cId="393049418" sldId="284"/>
            <ac:spMk id="5" creationId="{1B5AD3CA-2AC2-AE43-B951-677E2521C1D8}"/>
          </ac:spMkLst>
        </pc:spChg>
      </pc:sldChg>
      <pc:sldChg chg="addSp modSp mod">
        <pc:chgData name="Caitlin Tonge" userId="21eef263-d08b-47f4-8ae2-a9e41aeb237c" providerId="ADAL" clId="{C4AF1B92-6D0B-4146-87B1-0C5BE73620B7}" dt="2023-11-15T14:03:41.833" v="401" actId="1076"/>
        <pc:sldMkLst>
          <pc:docMk/>
          <pc:sldMk cId="1616916987" sldId="286"/>
        </pc:sldMkLst>
        <pc:spChg chg="add mod ord">
          <ac:chgData name="Caitlin Tonge" userId="21eef263-d08b-47f4-8ae2-a9e41aeb237c" providerId="ADAL" clId="{C4AF1B92-6D0B-4146-87B1-0C5BE73620B7}" dt="2023-11-15T14:03:41.833" v="401" actId="1076"/>
          <ac:spMkLst>
            <pc:docMk/>
            <pc:sldMk cId="1616916987" sldId="286"/>
            <ac:spMk id="5" creationId="{2F63F57A-F12E-1BE8-CBCB-4031C44FE137}"/>
          </ac:spMkLst>
        </pc:spChg>
      </pc:sldChg>
      <pc:sldChg chg="addSp modSp mod">
        <pc:chgData name="Caitlin Tonge" userId="21eef263-d08b-47f4-8ae2-a9e41aeb237c" providerId="ADAL" clId="{C4AF1B92-6D0B-4146-87B1-0C5BE73620B7}" dt="2023-11-15T14:03:36.268" v="399" actId="1076"/>
        <pc:sldMkLst>
          <pc:docMk/>
          <pc:sldMk cId="3757292787" sldId="287"/>
        </pc:sldMkLst>
        <pc:spChg chg="add mod ord">
          <ac:chgData name="Caitlin Tonge" userId="21eef263-d08b-47f4-8ae2-a9e41aeb237c" providerId="ADAL" clId="{C4AF1B92-6D0B-4146-87B1-0C5BE73620B7}" dt="2023-11-15T14:03:36.268" v="399" actId="1076"/>
          <ac:spMkLst>
            <pc:docMk/>
            <pc:sldMk cId="3757292787" sldId="287"/>
            <ac:spMk id="5" creationId="{DE63CC9F-ACCA-0E9B-89A1-6D47FF7A32CC}"/>
          </ac:spMkLst>
        </pc:spChg>
      </pc:sldChg>
      <pc:sldChg chg="addSp modSp mod">
        <pc:chgData name="Caitlin Tonge" userId="21eef263-d08b-47f4-8ae2-a9e41aeb237c" providerId="ADAL" clId="{C4AF1B92-6D0B-4146-87B1-0C5BE73620B7}" dt="2023-11-15T14:03:34.716" v="398" actId="1076"/>
        <pc:sldMkLst>
          <pc:docMk/>
          <pc:sldMk cId="3691244940" sldId="289"/>
        </pc:sldMkLst>
        <pc:spChg chg="mod">
          <ac:chgData name="Caitlin Tonge" userId="21eef263-d08b-47f4-8ae2-a9e41aeb237c" providerId="ADAL" clId="{C4AF1B92-6D0B-4146-87B1-0C5BE73620B7}" dt="2023-11-15T13:52:50.445" v="137" actId="404"/>
          <ac:spMkLst>
            <pc:docMk/>
            <pc:sldMk cId="3691244940" sldId="289"/>
            <ac:spMk id="2" creationId="{00000000-0000-0000-0000-000000000000}"/>
          </ac:spMkLst>
        </pc:spChg>
        <pc:spChg chg="add mod ord">
          <ac:chgData name="Caitlin Tonge" userId="21eef263-d08b-47f4-8ae2-a9e41aeb237c" providerId="ADAL" clId="{C4AF1B92-6D0B-4146-87B1-0C5BE73620B7}" dt="2023-11-15T14:03:34.716" v="398" actId="1076"/>
          <ac:spMkLst>
            <pc:docMk/>
            <pc:sldMk cId="3691244940" sldId="289"/>
            <ac:spMk id="5" creationId="{A80D25E6-71A1-FCE6-00D9-3156BECF466E}"/>
          </ac:spMkLst>
        </pc:spChg>
      </pc:sldChg>
      <pc:sldChg chg="addSp modSp mod">
        <pc:chgData name="Caitlin Tonge" userId="21eef263-d08b-47f4-8ae2-a9e41aeb237c" providerId="ADAL" clId="{C4AF1B92-6D0B-4146-87B1-0C5BE73620B7}" dt="2023-11-15T13:41:50.253" v="99" actId="122"/>
        <pc:sldMkLst>
          <pc:docMk/>
          <pc:sldMk cId="422626596" sldId="290"/>
        </pc:sldMkLst>
        <pc:spChg chg="add mod ord">
          <ac:chgData name="Caitlin Tonge" userId="21eef263-d08b-47f4-8ae2-a9e41aeb237c" providerId="ADAL" clId="{C4AF1B92-6D0B-4146-87B1-0C5BE73620B7}" dt="2023-11-15T13:40:56.664" v="12" actId="1076"/>
          <ac:spMkLst>
            <pc:docMk/>
            <pc:sldMk cId="422626596" sldId="290"/>
            <ac:spMk id="2" creationId="{E9E552D6-9A08-7E07-3814-2C46B72B5280}"/>
          </ac:spMkLst>
        </pc:spChg>
        <pc:spChg chg="add mod">
          <ac:chgData name="Caitlin Tonge" userId="21eef263-d08b-47f4-8ae2-a9e41aeb237c" providerId="ADAL" clId="{C4AF1B92-6D0B-4146-87B1-0C5BE73620B7}" dt="2023-11-15T13:41:50.253" v="99" actId="122"/>
          <ac:spMkLst>
            <pc:docMk/>
            <pc:sldMk cId="422626596" sldId="290"/>
            <ac:spMk id="4" creationId="{EA2AB9BD-BDE5-0D2C-95C0-68C01524991F}"/>
          </ac:spMkLst>
        </pc:spChg>
        <pc:picChg chg="add mod ord">
          <ac:chgData name="Caitlin Tonge" userId="21eef263-d08b-47f4-8ae2-a9e41aeb237c" providerId="ADAL" clId="{C4AF1B92-6D0B-4146-87B1-0C5BE73620B7}" dt="2023-11-15T13:41:09.940" v="16" actId="171"/>
          <ac:picMkLst>
            <pc:docMk/>
            <pc:sldMk cId="422626596" sldId="290"/>
            <ac:picMk id="3" creationId="{BC5744F2-3EF3-DD80-27B2-A183662A8C53}"/>
          </ac:picMkLst>
        </pc:picChg>
      </pc:sldChg>
      <pc:sldChg chg="addSp modSp mod">
        <pc:chgData name="Caitlin Tonge" userId="21eef263-d08b-47f4-8ae2-a9e41aeb237c" providerId="ADAL" clId="{C4AF1B92-6D0B-4146-87B1-0C5BE73620B7}" dt="2023-11-15T14:03:20.272" v="396" actId="1076"/>
        <pc:sldMkLst>
          <pc:docMk/>
          <pc:sldMk cId="2736613650" sldId="291"/>
        </pc:sldMkLst>
        <pc:spChg chg="add mod ord">
          <ac:chgData name="Caitlin Tonge" userId="21eef263-d08b-47f4-8ae2-a9e41aeb237c" providerId="ADAL" clId="{C4AF1B92-6D0B-4146-87B1-0C5BE73620B7}" dt="2023-11-15T13:54:08.011" v="167" actId="1076"/>
          <ac:spMkLst>
            <pc:docMk/>
            <pc:sldMk cId="2736613650" sldId="291"/>
            <ac:spMk id="2" creationId="{DF63BDA1-5317-4234-1933-DD37D90B5CA8}"/>
          </ac:spMkLst>
        </pc:spChg>
        <pc:spChg chg="mod">
          <ac:chgData name="Caitlin Tonge" userId="21eef263-d08b-47f4-8ae2-a9e41aeb237c" providerId="ADAL" clId="{C4AF1B92-6D0B-4146-87B1-0C5BE73620B7}" dt="2023-11-15T13:54:24.286" v="170" actId="207"/>
          <ac:spMkLst>
            <pc:docMk/>
            <pc:sldMk cId="2736613650" sldId="291"/>
            <ac:spMk id="4" creationId="{7C42678F-3E58-8221-5367-4DE7216F9C4B}"/>
          </ac:spMkLst>
        </pc:spChg>
        <pc:spChg chg="mod">
          <ac:chgData name="Caitlin Tonge" userId="21eef263-d08b-47f4-8ae2-a9e41aeb237c" providerId="ADAL" clId="{C4AF1B92-6D0B-4146-87B1-0C5BE73620B7}" dt="2023-11-15T14:03:12.664" v="394" actId="20577"/>
          <ac:spMkLst>
            <pc:docMk/>
            <pc:sldMk cId="2736613650" sldId="291"/>
            <ac:spMk id="5" creationId="{AA61A47C-58F2-66F0-1118-FCF3018414E6}"/>
          </ac:spMkLst>
        </pc:spChg>
        <pc:spChg chg="mod">
          <ac:chgData name="Caitlin Tonge" userId="21eef263-d08b-47f4-8ae2-a9e41aeb237c" providerId="ADAL" clId="{C4AF1B92-6D0B-4146-87B1-0C5BE73620B7}" dt="2023-11-15T13:54:19.808" v="169" actId="207"/>
          <ac:spMkLst>
            <pc:docMk/>
            <pc:sldMk cId="2736613650" sldId="291"/>
            <ac:spMk id="6" creationId="{79915822-ADD3-F180-C7D4-624E7BECEA53}"/>
          </ac:spMkLst>
        </pc:spChg>
        <pc:picChg chg="mod">
          <ac:chgData name="Caitlin Tonge" userId="21eef263-d08b-47f4-8ae2-a9e41aeb237c" providerId="ADAL" clId="{C4AF1B92-6D0B-4146-87B1-0C5BE73620B7}" dt="2023-11-15T14:03:20.272" v="396" actId="1076"/>
          <ac:picMkLst>
            <pc:docMk/>
            <pc:sldMk cId="2736613650" sldId="291"/>
            <ac:picMk id="3078" creationId="{83C720DF-AB45-46B9-9DDC-4598E20C1196}"/>
          </ac:picMkLst>
        </pc:picChg>
      </pc:sldChg>
      <pc:sldChg chg="addSp modSp mod">
        <pc:chgData name="Caitlin Tonge" userId="21eef263-d08b-47f4-8ae2-a9e41aeb237c" providerId="ADAL" clId="{C4AF1B92-6D0B-4146-87B1-0C5BE73620B7}" dt="2023-11-15T14:02:01.706" v="360" actId="14100"/>
        <pc:sldMkLst>
          <pc:docMk/>
          <pc:sldMk cId="1542904567" sldId="292"/>
        </pc:sldMkLst>
        <pc:spChg chg="add mod ord">
          <ac:chgData name="Caitlin Tonge" userId="21eef263-d08b-47f4-8ae2-a9e41aeb237c" providerId="ADAL" clId="{C4AF1B92-6D0B-4146-87B1-0C5BE73620B7}" dt="2023-11-15T14:01:09.944" v="311" actId="1076"/>
          <ac:spMkLst>
            <pc:docMk/>
            <pc:sldMk cId="1542904567" sldId="292"/>
            <ac:spMk id="2" creationId="{C285A364-06B9-A85A-2163-C3CD03197412}"/>
          </ac:spMkLst>
        </pc:spChg>
        <pc:spChg chg="mod">
          <ac:chgData name="Caitlin Tonge" userId="21eef263-d08b-47f4-8ae2-a9e41aeb237c" providerId="ADAL" clId="{C4AF1B92-6D0B-4146-87B1-0C5BE73620B7}" dt="2023-11-15T13:54:39.705" v="178" actId="207"/>
          <ac:spMkLst>
            <pc:docMk/>
            <pc:sldMk cId="1542904567" sldId="292"/>
            <ac:spMk id="6" creationId="{B9932D08-6302-11C3-66FA-E8408F399941}"/>
          </ac:spMkLst>
        </pc:spChg>
        <pc:spChg chg="mod">
          <ac:chgData name="Caitlin Tonge" userId="21eef263-d08b-47f4-8ae2-a9e41aeb237c" providerId="ADAL" clId="{C4AF1B92-6D0B-4146-87B1-0C5BE73620B7}" dt="2023-11-15T13:54:29.729" v="171" actId="207"/>
          <ac:spMkLst>
            <pc:docMk/>
            <pc:sldMk cId="1542904567" sldId="292"/>
            <ac:spMk id="7" creationId="{C76C65B6-ED6A-936F-E2D5-0B966BA6B46A}"/>
          </ac:spMkLst>
        </pc:spChg>
        <pc:spChg chg="mod">
          <ac:chgData name="Caitlin Tonge" userId="21eef263-d08b-47f4-8ae2-a9e41aeb237c" providerId="ADAL" clId="{C4AF1B92-6D0B-4146-87B1-0C5BE73620B7}" dt="2023-11-15T14:02:01.706" v="360" actId="14100"/>
          <ac:spMkLst>
            <pc:docMk/>
            <pc:sldMk cId="1542904567" sldId="292"/>
            <ac:spMk id="8" creationId="{1D4866C1-3A37-9DEA-2149-5A2AD2A87B3C}"/>
          </ac:spMkLst>
        </pc:spChg>
        <pc:picChg chg="mod">
          <ac:chgData name="Caitlin Tonge" userId="21eef263-d08b-47f4-8ae2-a9e41aeb237c" providerId="ADAL" clId="{C4AF1B92-6D0B-4146-87B1-0C5BE73620B7}" dt="2023-11-15T14:01:07.170" v="309" actId="1076"/>
          <ac:picMkLst>
            <pc:docMk/>
            <pc:sldMk cId="1542904567" sldId="292"/>
            <ac:picMk id="4098" creationId="{B87076DD-FCF5-AF5C-5FEF-CA3BC17A1F4D}"/>
          </ac:picMkLst>
        </pc:picChg>
      </pc:sldChg>
      <pc:sldChg chg="addSp modSp mod">
        <pc:chgData name="Caitlin Tonge" userId="21eef263-d08b-47f4-8ae2-a9e41aeb237c" providerId="ADAL" clId="{C4AF1B92-6D0B-4146-87B1-0C5BE73620B7}" dt="2023-11-15T14:03:44.472" v="402" actId="1076"/>
        <pc:sldMkLst>
          <pc:docMk/>
          <pc:sldMk cId="4219268675" sldId="293"/>
        </pc:sldMkLst>
        <pc:spChg chg="add mod ord">
          <ac:chgData name="Caitlin Tonge" userId="21eef263-d08b-47f4-8ae2-a9e41aeb237c" providerId="ADAL" clId="{C4AF1B92-6D0B-4146-87B1-0C5BE73620B7}" dt="2023-11-15T14:03:44.472" v="402" actId="1076"/>
          <ac:spMkLst>
            <pc:docMk/>
            <pc:sldMk cId="4219268675" sldId="293"/>
            <ac:spMk id="2" creationId="{1DD5DB31-050C-7478-5490-381FFC5A4DEB}"/>
          </ac:spMkLst>
        </pc:spChg>
      </pc:sldChg>
      <pc:sldChg chg="addSp modSp mod">
        <pc:chgData name="Caitlin Tonge" userId="21eef263-d08b-47f4-8ae2-a9e41aeb237c" providerId="ADAL" clId="{C4AF1B92-6D0B-4146-87B1-0C5BE73620B7}" dt="2023-11-15T14:03:38.736" v="400" actId="1076"/>
        <pc:sldMkLst>
          <pc:docMk/>
          <pc:sldMk cId="210405203" sldId="294"/>
        </pc:sldMkLst>
        <pc:spChg chg="add mod ord">
          <ac:chgData name="Caitlin Tonge" userId="21eef263-d08b-47f4-8ae2-a9e41aeb237c" providerId="ADAL" clId="{C4AF1B92-6D0B-4146-87B1-0C5BE73620B7}" dt="2023-11-15T14:03:38.736" v="400" actId="1076"/>
          <ac:spMkLst>
            <pc:docMk/>
            <pc:sldMk cId="210405203" sldId="294"/>
            <ac:spMk id="2" creationId="{06366CA4-67E3-9B42-138F-5A82CF4DE0B6}"/>
          </ac:spMkLst>
        </pc:spChg>
      </pc:sldChg>
    </pc:docChg>
  </pc:docChgLst>
  <pc:docChgLst>
    <pc:chgData name="Polly Hopkins" userId="a80f7fc7-1124-4187-8895-600b01ddc604" providerId="ADAL" clId="{BE1C5D57-0BA6-49F0-86FC-C49FC523D025}"/>
    <pc:docChg chg="modSld">
      <pc:chgData name="Polly Hopkins" userId="a80f7fc7-1124-4187-8895-600b01ddc604" providerId="ADAL" clId="{BE1C5D57-0BA6-49F0-86FC-C49FC523D025}" dt="2023-07-18T08:42:00.288" v="2" actId="1076"/>
      <pc:docMkLst>
        <pc:docMk/>
      </pc:docMkLst>
      <pc:sldChg chg="delSp modSp modAnim">
        <pc:chgData name="Polly Hopkins" userId="a80f7fc7-1124-4187-8895-600b01ddc604" providerId="ADAL" clId="{BE1C5D57-0BA6-49F0-86FC-C49FC523D025}" dt="2023-07-18T08:42:00.288" v="2" actId="1076"/>
        <pc:sldMkLst>
          <pc:docMk/>
          <pc:sldMk cId="422626596" sldId="290"/>
        </pc:sldMkLst>
        <pc:picChg chg="mod">
          <ac:chgData name="Polly Hopkins" userId="a80f7fc7-1124-4187-8895-600b01ddc604" providerId="ADAL" clId="{BE1C5D57-0BA6-49F0-86FC-C49FC523D025}" dt="2023-07-18T08:42:00.288" v="2" actId="1076"/>
          <ac:picMkLst>
            <pc:docMk/>
            <pc:sldMk cId="422626596" sldId="290"/>
            <ac:picMk id="1034" creationId="{DB193DB1-9DD2-D70F-B1C8-A3802F1CE454}"/>
          </ac:picMkLst>
        </pc:picChg>
        <pc:picChg chg="del">
          <ac:chgData name="Polly Hopkins" userId="a80f7fc7-1124-4187-8895-600b01ddc604" providerId="ADAL" clId="{BE1C5D57-0BA6-49F0-86FC-C49FC523D025}" dt="2023-07-18T08:41:57.748" v="1" actId="478"/>
          <ac:picMkLst>
            <pc:docMk/>
            <pc:sldMk cId="422626596" sldId="290"/>
            <ac:picMk id="1036" creationId="{3DC8BA67-E44C-E5C2-7B14-39DB3036F91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0655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5705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520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3716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4528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61763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7424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8811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CD89A66-FAD9-ADD0-D3B7-74B42BAD1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109" y="135975"/>
            <a:ext cx="2195883" cy="1737492"/>
          </a:xfrm>
          <a:prstGeom prst="rect">
            <a:avLst/>
          </a:prstGeom>
        </p:spPr>
      </p:pic>
      <p:pic>
        <p:nvPicPr>
          <p:cNvPr id="1026" name="Picture 2" descr="The Scout Association - Wikipedia">
            <a:extLst>
              <a:ext uri="{FF2B5EF4-FFF2-40B4-BE49-F238E27FC236}">
                <a16:creationId xmlns:a16="http://schemas.microsoft.com/office/drawing/2014/main" id="{39D86AA9-BFAF-7907-7B53-540D44084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718" y="58905"/>
            <a:ext cx="2481851" cy="186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7F05600-92AC-980B-80B0-D07BE4BA3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485" y="421865"/>
            <a:ext cx="3041173" cy="11018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BEB368-7A31-D3E6-4C1E-4BFED375D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1760"/>
            <a:ext cx="12192000" cy="291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97A652-83D9-2E2A-FF07-8FA945552EF0}"/>
              </a:ext>
            </a:extLst>
          </p:cNvPr>
          <p:cNvSpPr txBox="1"/>
          <p:nvPr/>
        </p:nvSpPr>
        <p:spPr>
          <a:xfrm>
            <a:off x="2382416" y="2198302"/>
            <a:ext cx="7427167" cy="1569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Every young person should know about surveying as a career. </a:t>
            </a:r>
          </a:p>
          <a:p>
            <a:pPr algn="ctr"/>
            <a:r>
              <a:rPr lang="en-GB" sz="3200" dirty="0"/>
              <a:t>- A Scout initiative.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366CA4-67E3-9B42-138F-5A82CF4DE0B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GB"/>
              <a:t> </a:t>
            </a:r>
          </a:p>
        </p:txBody>
      </p:sp>
      <p:pic>
        <p:nvPicPr>
          <p:cNvPr id="6146" name="Picture 2" descr="Life360 To Acquire Tile, Creating The World Leader in Finding and Location  Solutions">
            <a:extLst>
              <a:ext uri="{FF2B5EF4-FFF2-40B4-BE49-F238E27FC236}">
                <a16:creationId xmlns:a16="http://schemas.microsoft.com/office/drawing/2014/main" id="{494551E9-E74B-88C4-A7BF-60FA18244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15" y="2374683"/>
            <a:ext cx="1961810" cy="210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What is Snapchat Map, how do you use it and is it safe for children?">
            <a:extLst>
              <a:ext uri="{FF2B5EF4-FFF2-40B4-BE49-F238E27FC236}">
                <a16:creationId xmlns:a16="http://schemas.microsoft.com/office/drawing/2014/main" id="{0956A2E0-9A97-8C64-8684-09787348B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006" y="625999"/>
            <a:ext cx="3611988" cy="225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oogle Maps – Apps on Google Play">
            <a:extLst>
              <a:ext uri="{FF2B5EF4-FFF2-40B4-BE49-F238E27FC236}">
                <a16:creationId xmlns:a16="http://schemas.microsoft.com/office/drawing/2014/main" id="{945BE2A1-26F1-C69E-B5F9-A85F5147F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824" y="1644072"/>
            <a:ext cx="2643909" cy="264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What3words Field Service: A Powerful Tool That's Solving Problems">
            <a:extLst>
              <a:ext uri="{FF2B5EF4-FFF2-40B4-BE49-F238E27FC236}">
                <a16:creationId xmlns:a16="http://schemas.microsoft.com/office/drawing/2014/main" id="{9072DDBD-06B0-1375-5FA2-0B3E23A58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805" y="3921144"/>
            <a:ext cx="4729019" cy="258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05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63CC9F-ACCA-0E9B-89A1-6D47FF7A32CC}"/>
              </a:ext>
            </a:extLst>
          </p:cNvPr>
          <p:cNvSpPr/>
          <p:nvPr/>
        </p:nvSpPr>
        <p:spPr>
          <a:xfrm>
            <a:off x="0" y="21166"/>
            <a:ext cx="12192000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GB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09583" y="1314325"/>
            <a:ext cx="6153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STEAM</a:t>
            </a:r>
          </a:p>
          <a:p>
            <a:pPr algn="ctr"/>
            <a:r>
              <a:rPr lang="en-GB" sz="2000" dirty="0"/>
              <a:t>Science, Technology, Engineering, Arts, Maths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94" y="3078013"/>
            <a:ext cx="2893330" cy="20419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312" y="2926585"/>
            <a:ext cx="3929416" cy="2430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0265" y="2709074"/>
            <a:ext cx="2020388" cy="317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Pythagoras theorem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44562" y="2709074"/>
            <a:ext cx="2020388" cy="317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Trilateration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67124" y="2767888"/>
            <a:ext cx="2020388" cy="3173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Geometry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513" y="3145127"/>
            <a:ext cx="2198687" cy="3425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E7BD27-B684-6CD4-1281-3ED7267D0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1166"/>
            <a:ext cx="1684867" cy="1335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6B36B8-FEE8-0AED-CA18-F1C353FE90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4982" y="0"/>
            <a:ext cx="1977017" cy="148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92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0D25E6-71A1-FCE6-00D9-3156BECF466E}"/>
              </a:ext>
            </a:extLst>
          </p:cNvPr>
          <p:cNvSpPr/>
          <p:nvPr/>
        </p:nvSpPr>
        <p:spPr>
          <a:xfrm>
            <a:off x="-1" y="21166"/>
            <a:ext cx="12192000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GB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21966" y="333438"/>
            <a:ext cx="615330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Storm in Surveying</a:t>
            </a:r>
          </a:p>
          <a:p>
            <a:pPr algn="ctr"/>
            <a:r>
              <a:rPr lang="en-GB" sz="3200" dirty="0"/>
              <a:t>(Insert your own projects here ) </a:t>
            </a:r>
          </a:p>
          <a:p>
            <a:pPr marL="342900" indent="-342900">
              <a:buFontTx/>
              <a:buChar char="-"/>
            </a:pPr>
            <a:endParaRPr lang="en-GB" sz="2000" dirty="0"/>
          </a:p>
          <a:p>
            <a:pPr algn="ctr"/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93" y="1832203"/>
            <a:ext cx="5818707" cy="3002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646" y="2758342"/>
            <a:ext cx="3487150" cy="38880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5ABEAF-0D06-03F0-EE90-5AB794A9B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166"/>
            <a:ext cx="1684867" cy="1335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6BD79D-9DD7-4009-770E-9D023D2DE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4982" y="0"/>
            <a:ext cx="1977017" cy="1481667"/>
          </a:xfrm>
          <a:prstGeom prst="rect">
            <a:avLst/>
          </a:prstGeom>
        </p:spPr>
      </p:pic>
      <p:pic>
        <p:nvPicPr>
          <p:cNvPr id="7170" name="Picture 2" descr="Thames Barrier - Wikipedia">
            <a:extLst>
              <a:ext uri="{FF2B5EF4-FFF2-40B4-BE49-F238E27FC236}">
                <a16:creationId xmlns:a16="http://schemas.microsoft.com/office/drawing/2014/main" id="{8C8BB928-14C2-E85C-A19A-D7B50CCEC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818" y="3333654"/>
            <a:ext cx="4441410" cy="333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DC366C-D2D1-09E1-28F0-BF72A5C06C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9309" y="2124910"/>
            <a:ext cx="5466211" cy="409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4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B85A4-0CD3-9540-FAE7-45BF63D03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398" y="1714004"/>
            <a:ext cx="4539857" cy="3924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46A36B-A251-6523-B6B2-2B4A067B28B4}"/>
              </a:ext>
            </a:extLst>
          </p:cNvPr>
          <p:cNvSpPr txBox="1"/>
          <p:nvPr/>
        </p:nvSpPr>
        <p:spPr>
          <a:xfrm>
            <a:off x="1819563" y="855697"/>
            <a:ext cx="3546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Chainage and Offset Survey </a:t>
            </a:r>
          </a:p>
        </p:txBody>
      </p:sp>
      <p:pic>
        <p:nvPicPr>
          <p:cNvPr id="6" name="Picture 5" descr="what3words /// The simplest way to talk about location">
            <a:extLst>
              <a:ext uri="{FF2B5EF4-FFF2-40B4-BE49-F238E27FC236}">
                <a16:creationId xmlns:a16="http://schemas.microsoft.com/office/drawing/2014/main" id="{CB304FE8-52EE-6BF8-1DF2-EB661BF85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800" l="10000" r="90000">
                        <a14:foregroundMark x1="51300" y1="93300" x2="51300" y2="93300"/>
                        <a14:foregroundMark x1="45000" y1="96000" x2="45000" y2="96000"/>
                        <a14:foregroundMark x1="65600" y1="94300" x2="65600" y2="94300"/>
                        <a14:foregroundMark x1="35900" y1="94800" x2="35900" y2="94800"/>
                        <a14:foregroundMark x1="57600" y1="98800" x2="57600" y2="98800"/>
                        <a14:foregroundMark x1="20100" y1="85500" x2="20100" y2="85500"/>
                        <a14:foregroundMark x1="29200" y1="92800" x2="29200" y2="9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927" y="2578440"/>
            <a:ext cx="3140364" cy="28939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2B8F59-4E60-D25A-D6BE-2262AE582554}"/>
              </a:ext>
            </a:extLst>
          </p:cNvPr>
          <p:cNvSpPr txBox="1"/>
          <p:nvPr/>
        </p:nvSpPr>
        <p:spPr>
          <a:xfrm>
            <a:off x="8211127" y="1200961"/>
            <a:ext cx="2429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What3Words</a:t>
            </a:r>
          </a:p>
        </p:txBody>
      </p:sp>
    </p:spTree>
    <p:extLst>
      <p:ext uri="{BB962C8B-B14F-4D97-AF65-F5344CB8AC3E}">
        <p14:creationId xmlns:p14="http://schemas.microsoft.com/office/powerpoint/2010/main" val="678634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09B9C2-5CEB-FEE1-9EC4-F19ED729EF15}"/>
              </a:ext>
            </a:extLst>
          </p:cNvPr>
          <p:cNvSpPr/>
          <p:nvPr/>
        </p:nvSpPr>
        <p:spPr>
          <a:xfrm>
            <a:off x="0" y="-43902"/>
            <a:ext cx="12192000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GB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32504" y="1314325"/>
            <a:ext cx="6153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So…. what is land surveying and what do land surveyors do?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09583" y="2116812"/>
            <a:ext cx="6261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      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75" y="2701636"/>
            <a:ext cx="1673937" cy="11164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812" y="2455442"/>
            <a:ext cx="2412223" cy="1608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59" y="4708670"/>
            <a:ext cx="2179467" cy="1453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835" y="4265894"/>
            <a:ext cx="2570165" cy="1714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344" y="2607082"/>
            <a:ext cx="3059175" cy="20402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421" y="2871369"/>
            <a:ext cx="1984838" cy="13237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42" y="4719663"/>
            <a:ext cx="1984742" cy="1323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96F633-55A6-A9ED-E1E6-D8270ADD09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1166"/>
            <a:ext cx="1684867" cy="1335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FB375F-4996-0A65-EA2A-C3C01E553C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4982" y="0"/>
            <a:ext cx="1977017" cy="148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3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F99F0C-F24C-6068-FE86-C40709DC4048}"/>
              </a:ext>
            </a:extLst>
          </p:cNvPr>
          <p:cNvSpPr/>
          <p:nvPr/>
        </p:nvSpPr>
        <p:spPr>
          <a:xfrm>
            <a:off x="0" y="-43902"/>
            <a:ext cx="12192000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GB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46D958-ADD9-5E2F-43C1-AB30C361C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56" y="3260436"/>
            <a:ext cx="5120670" cy="34151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3703" y="2210253"/>
            <a:ext cx="6261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</a:rPr>
              <a:t>LAND SURVEYING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612C2-29C3-13BD-7DA1-A4D6E802C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66"/>
            <a:ext cx="1684867" cy="1335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5F1996-EE9D-7652-6FAD-5508B9C12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4982" y="0"/>
            <a:ext cx="1977017" cy="14816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809529-18B5-9209-7875-EE20B71E2DFE}"/>
              </a:ext>
            </a:extLst>
          </p:cNvPr>
          <p:cNvSpPr txBox="1"/>
          <p:nvPr/>
        </p:nvSpPr>
        <p:spPr>
          <a:xfrm>
            <a:off x="5404182" y="3520232"/>
            <a:ext cx="62616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Measure and map features and boundaries on earths land, sky and sea.</a:t>
            </a:r>
          </a:p>
        </p:txBody>
      </p:sp>
    </p:spTree>
    <p:extLst>
      <p:ext uri="{BB962C8B-B14F-4D97-AF65-F5344CB8AC3E}">
        <p14:creationId xmlns:p14="http://schemas.microsoft.com/office/powerpoint/2010/main" val="2270093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E552D6-9A08-7E07-3814-2C46B72B52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GB"/>
              <a:t> </a:t>
            </a:r>
          </a:p>
        </p:txBody>
      </p:sp>
      <p:pic>
        <p:nvPicPr>
          <p:cNvPr id="1026" name="Picture 2" descr="The History of Surveying - A Life Without Limits">
            <a:extLst>
              <a:ext uri="{FF2B5EF4-FFF2-40B4-BE49-F238E27FC236}">
                <a16:creationId xmlns:a16="http://schemas.microsoft.com/office/drawing/2014/main" id="{A5E52223-B8A1-CC5E-1226-B83A9534D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68" y="728858"/>
            <a:ext cx="3905117" cy="235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esterday's Surveying Toolkit - A Life Without Limits">
            <a:extLst>
              <a:ext uri="{FF2B5EF4-FFF2-40B4-BE49-F238E27FC236}">
                <a16:creationId xmlns:a16="http://schemas.microsoft.com/office/drawing/2014/main" id="{852743A6-D127-D9BB-E8AA-05AB0126C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025" y="728858"/>
            <a:ext cx="3703783" cy="247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5744F2-3EF3-DD80-27B2-A183662A8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99800"/>
            <a:ext cx="12192000" cy="1237488"/>
          </a:xfrm>
          <a:prstGeom prst="rect">
            <a:avLst/>
          </a:prstGeom>
        </p:spPr>
      </p:pic>
      <p:pic>
        <p:nvPicPr>
          <p:cNvPr id="1030" name="Picture 6" descr="Neil Armstrong - Wikipedia">
            <a:extLst>
              <a:ext uri="{FF2B5EF4-FFF2-40B4-BE49-F238E27FC236}">
                <a16:creationId xmlns:a16="http://schemas.microsoft.com/office/drawing/2014/main" id="{77EBEE1B-7C94-2905-5324-DAD08FD49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17" y="3429000"/>
            <a:ext cx="2604655" cy="325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50 Years Later: The Apollo 11 experiment that's still sending data from the  moon - ABC News">
            <a:extLst>
              <a:ext uri="{FF2B5EF4-FFF2-40B4-BE49-F238E27FC236}">
                <a16:creationId xmlns:a16="http://schemas.microsoft.com/office/drawing/2014/main" id="{FD9ACF00-68C6-456A-EF82-D12C3EB87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732" y="3711284"/>
            <a:ext cx="2604656" cy="26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rth Atlantic Ridge, topographical map - Stock Image - E070/0634 - Science  Photo Library">
            <a:extLst>
              <a:ext uri="{FF2B5EF4-FFF2-40B4-BE49-F238E27FC236}">
                <a16:creationId xmlns:a16="http://schemas.microsoft.com/office/drawing/2014/main" id="{DB193DB1-9DD2-D70F-B1C8-A3802F1CE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809" y="3554167"/>
            <a:ext cx="3577226" cy="284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2AB9BD-BDE5-0D2C-95C0-68C01524991F}"/>
              </a:ext>
            </a:extLst>
          </p:cNvPr>
          <p:cNvSpPr txBox="1"/>
          <p:nvPr/>
        </p:nvSpPr>
        <p:spPr>
          <a:xfrm>
            <a:off x="3691732" y="124287"/>
            <a:ext cx="622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chemeClr val="bg1"/>
                </a:solidFill>
              </a:rPr>
              <a:t>What are some examples of geospatial Projects they will have heard of?</a:t>
            </a:r>
          </a:p>
        </p:txBody>
      </p:sp>
    </p:spTree>
    <p:extLst>
      <p:ext uri="{BB962C8B-B14F-4D97-AF65-F5344CB8AC3E}">
        <p14:creationId xmlns:p14="http://schemas.microsoft.com/office/powerpoint/2010/main" val="42262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5A4CB8-9267-7B66-4AC2-3CBC80140B57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GB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567611-B35D-EAAA-959D-B1FF3876E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66"/>
            <a:ext cx="1684867" cy="13352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A6BBBB-A514-DD3A-461E-ABA8E6081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4982" y="0"/>
            <a:ext cx="1977017" cy="14816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5AD3CA-2AC2-AE43-B951-677E2521C1D8}"/>
              </a:ext>
            </a:extLst>
          </p:cNvPr>
          <p:cNvSpPr txBox="1"/>
          <p:nvPr/>
        </p:nvSpPr>
        <p:spPr>
          <a:xfrm>
            <a:off x="2804220" y="688794"/>
            <a:ext cx="6153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Types of surveyor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3D1536-9713-424A-434C-25491330F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12" y="1736436"/>
            <a:ext cx="7821983" cy="4103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D4A1AA-CFED-AA2F-2D7D-C25E4D735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0507" y="1705620"/>
            <a:ext cx="6201683" cy="413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9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63BDA1-5317-4234-1933-DD37D90B5C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GB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42678F-3E58-8221-5367-4DE7216F9C4B}"/>
              </a:ext>
            </a:extLst>
          </p:cNvPr>
          <p:cNvSpPr txBox="1"/>
          <p:nvPr/>
        </p:nvSpPr>
        <p:spPr>
          <a:xfrm>
            <a:off x="3943928" y="434727"/>
            <a:ext cx="3620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Hydrographic Surveyor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61A47C-58F2-66F0-1118-FCF3018414E6}"/>
              </a:ext>
            </a:extLst>
          </p:cNvPr>
          <p:cNvSpPr txBox="1"/>
          <p:nvPr/>
        </p:nvSpPr>
        <p:spPr>
          <a:xfrm>
            <a:off x="618837" y="2430895"/>
            <a:ext cx="413789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Robert Ballard Naval officer and surveyor– 1985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dirty="0">
                <a:solidFill>
                  <a:schemeClr val="bg1"/>
                </a:solidFill>
              </a:rPr>
              <a:t>Secret reconnaissance of the wreckage of two Navy nuclear powered attack submarine but instead found……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Planning underwater cables</a:t>
            </a: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Nautical navigation</a:t>
            </a:r>
          </a:p>
          <a:p>
            <a:pPr marL="342900" indent="-342900">
              <a:buFontTx/>
              <a:buChar char="-"/>
            </a:pPr>
            <a:r>
              <a:rPr lang="en-GB" sz="2000" dirty="0">
                <a:solidFill>
                  <a:schemeClr val="bg1"/>
                </a:solidFill>
              </a:rPr>
              <a:t>Offshore wind farms, oil, gas etc.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DB12B49-D93F-2C2F-5CCE-B83C30261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958" y="1684582"/>
            <a:ext cx="5631295" cy="420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reck of the RMS Titanic | Titanic Wiki | Fandom">
            <a:extLst>
              <a:ext uri="{FF2B5EF4-FFF2-40B4-BE49-F238E27FC236}">
                <a16:creationId xmlns:a16="http://schemas.microsoft.com/office/drawing/2014/main" id="{83C720DF-AB45-46B9-9DDC-4598E20C1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411" y="1978243"/>
            <a:ext cx="7983368" cy="430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915822-ADD3-F180-C7D4-624E7BECEA53}"/>
              </a:ext>
            </a:extLst>
          </p:cNvPr>
          <p:cNvSpPr txBox="1"/>
          <p:nvPr/>
        </p:nvSpPr>
        <p:spPr>
          <a:xfrm>
            <a:off x="2209945" y="834837"/>
            <a:ext cx="7983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- The science of measurement and description of features which affect maritime navigation, marine construction, dredging, offshore oil exploration and drilling and related activities.</a:t>
            </a:r>
          </a:p>
        </p:txBody>
      </p:sp>
    </p:spTree>
    <p:extLst>
      <p:ext uri="{BB962C8B-B14F-4D97-AF65-F5344CB8AC3E}">
        <p14:creationId xmlns:p14="http://schemas.microsoft.com/office/powerpoint/2010/main" val="273661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85A364-06B9-A85A-2163-C3CD03197412}"/>
              </a:ext>
            </a:extLst>
          </p:cNvPr>
          <p:cNvSpPr/>
          <p:nvPr/>
        </p:nvSpPr>
        <p:spPr>
          <a:xfrm>
            <a:off x="0" y="48322"/>
            <a:ext cx="12192000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GB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932D08-6302-11C3-66FA-E8408F399941}"/>
              </a:ext>
            </a:extLst>
          </p:cNvPr>
          <p:cNvSpPr txBox="1"/>
          <p:nvPr/>
        </p:nvSpPr>
        <p:spPr>
          <a:xfrm>
            <a:off x="4199226" y="560218"/>
            <a:ext cx="2983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Topographic Surveyor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6C65B6-ED6A-936F-E2D5-0B966BA6B46A}"/>
              </a:ext>
            </a:extLst>
          </p:cNvPr>
          <p:cNvSpPr txBox="1"/>
          <p:nvPr/>
        </p:nvSpPr>
        <p:spPr>
          <a:xfrm>
            <a:off x="2560779" y="1140691"/>
            <a:ext cx="6248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- To gather spatial information relating to the site and its natural and man-made land features. </a:t>
            </a:r>
          </a:p>
        </p:txBody>
      </p:sp>
      <p:pic>
        <p:nvPicPr>
          <p:cNvPr id="4098" name="Picture 2" descr="Mount Everest | Height, Location, Map, Facts, Climbers, &amp; Deaths |  Britannica">
            <a:extLst>
              <a:ext uri="{FF2B5EF4-FFF2-40B4-BE49-F238E27FC236}">
                <a16:creationId xmlns:a16="http://schemas.microsoft.com/office/drawing/2014/main" id="{B87076DD-FCF5-AF5C-5FEF-CA3BC17A1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85" y="3265134"/>
            <a:ext cx="5100205" cy="354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radford Washburn the Man Who Mapped Squam Lake and the White Mountains">
            <a:extLst>
              <a:ext uri="{FF2B5EF4-FFF2-40B4-BE49-F238E27FC236}">
                <a16:creationId xmlns:a16="http://schemas.microsoft.com/office/drawing/2014/main" id="{9E1633CD-DDAA-A62C-7A9B-BC0CA939A3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920" y="2228995"/>
            <a:ext cx="3295650" cy="452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4866C1-3A37-9DEA-2149-5A2AD2A87B3C}"/>
              </a:ext>
            </a:extLst>
          </p:cNvPr>
          <p:cNvSpPr txBox="1"/>
          <p:nvPr/>
        </p:nvSpPr>
        <p:spPr>
          <a:xfrm>
            <a:off x="943633" y="1895136"/>
            <a:ext cx="63862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Bradford Washburn – 1999, Topographic Cartographer </a:t>
            </a:r>
          </a:p>
          <a:p>
            <a:r>
              <a:rPr lang="en-GB" sz="2000" dirty="0">
                <a:solidFill>
                  <a:schemeClr val="bg1"/>
                </a:solidFill>
              </a:rPr>
              <a:t>- GPS equipment was carried to the summit of Mt Everest and found it was in fact 7 feet taller than previously recorded. </a:t>
            </a:r>
          </a:p>
        </p:txBody>
      </p:sp>
    </p:spTree>
    <p:extLst>
      <p:ext uri="{BB962C8B-B14F-4D97-AF65-F5344CB8AC3E}">
        <p14:creationId xmlns:p14="http://schemas.microsoft.com/office/powerpoint/2010/main" val="1542904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D5DB31-050C-7478-5490-381FFC5A4DEB}"/>
              </a:ext>
            </a:extLst>
          </p:cNvPr>
          <p:cNvSpPr/>
          <p:nvPr/>
        </p:nvSpPr>
        <p:spPr>
          <a:xfrm>
            <a:off x="0" y="57004"/>
            <a:ext cx="12192000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GB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90226F-B648-993A-758C-CDC57E5025AA}"/>
              </a:ext>
            </a:extLst>
          </p:cNvPr>
          <p:cNvSpPr txBox="1"/>
          <p:nvPr/>
        </p:nvSpPr>
        <p:spPr>
          <a:xfrm>
            <a:off x="508000" y="1136073"/>
            <a:ext cx="68903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Other types of surveying </a:t>
            </a:r>
          </a:p>
          <a:p>
            <a:pPr marL="285750" indent="-285750">
              <a:buFontTx/>
              <a:buChar char="-"/>
            </a:pPr>
            <a:r>
              <a:rPr lang="en-GB" sz="3200" dirty="0"/>
              <a:t>Building/ construction </a:t>
            </a:r>
          </a:p>
          <a:p>
            <a:pPr marL="285750" indent="-285750">
              <a:buFontTx/>
              <a:buChar char="-"/>
            </a:pPr>
            <a:r>
              <a:rPr lang="en-GB" sz="3200" dirty="0"/>
              <a:t>Mine surveyors </a:t>
            </a:r>
          </a:p>
          <a:p>
            <a:pPr marL="285750" indent="-285750">
              <a:buFontTx/>
              <a:buChar char="-"/>
            </a:pPr>
            <a:r>
              <a:rPr lang="en-GB" sz="3200" dirty="0"/>
              <a:t>Land surveyor</a:t>
            </a:r>
          </a:p>
          <a:p>
            <a:pPr marL="285750" indent="-285750">
              <a:buFontTx/>
              <a:buChar char="-"/>
            </a:pPr>
            <a:r>
              <a:rPr lang="en-GB" sz="3200" dirty="0"/>
              <a:t>Quantity surveyor </a:t>
            </a:r>
          </a:p>
          <a:p>
            <a:pPr marL="285750" indent="-285750">
              <a:buFontTx/>
              <a:buChar char="-"/>
            </a:pPr>
            <a:r>
              <a:rPr lang="en-GB" sz="3200" dirty="0"/>
              <a:t>Forensic surveyor </a:t>
            </a:r>
          </a:p>
          <a:p>
            <a:pPr marL="285750" indent="-285750">
              <a:buFontTx/>
              <a:buChar char="-"/>
            </a:pPr>
            <a:r>
              <a:rPr lang="en-GB" sz="3200" dirty="0"/>
              <a:t>Topographic surveyor</a:t>
            </a:r>
          </a:p>
          <a:p>
            <a:pPr marL="285750" indent="-285750">
              <a:buFontTx/>
              <a:buChar char="-"/>
            </a:pPr>
            <a:r>
              <a:rPr lang="en-GB" sz="3200" dirty="0"/>
              <a:t>Aerial surveyor – Drones/Planes </a:t>
            </a:r>
          </a:p>
        </p:txBody>
      </p:sp>
      <p:pic>
        <p:nvPicPr>
          <p:cNvPr id="5122" name="Picture 2" descr="Forensic Surveying Services | Utah | REDCON Land Surveying">
            <a:extLst>
              <a:ext uri="{FF2B5EF4-FFF2-40B4-BE49-F238E27FC236}">
                <a16:creationId xmlns:a16="http://schemas.microsoft.com/office/drawing/2014/main" id="{C066AF92-F536-DA74-B9F1-FC2A8C85B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636" y="552134"/>
            <a:ext cx="4064000" cy="227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erial Surveying &amp; AEC - Drone-powered 2D and 3D Models - DJI">
            <a:extLst>
              <a:ext uri="{FF2B5EF4-FFF2-40B4-BE49-F238E27FC236}">
                <a16:creationId xmlns:a16="http://schemas.microsoft.com/office/drawing/2014/main" id="{AE82B330-6667-A8DB-C950-56AC11A21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382" y="3486004"/>
            <a:ext cx="5176982" cy="258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268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F63F57A-F12E-1BE8-CBCB-4031C44FE137}"/>
              </a:ext>
            </a:extLst>
          </p:cNvPr>
          <p:cNvSpPr/>
          <p:nvPr/>
        </p:nvSpPr>
        <p:spPr>
          <a:xfrm>
            <a:off x="0" y="21166"/>
            <a:ext cx="12192000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" lastClr="FFFFFF"/>
                </a:solidFill>
                <a:latin typeface="Calibri" panose="020F0502020204030204"/>
              </a:defRPr>
            </a:lvl9pPr>
          </a:lstStyle>
          <a:p>
            <a:pPr algn="ctr"/>
            <a:r>
              <a:rPr lang="en-GB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33117" y="1671782"/>
            <a:ext cx="6810155" cy="4610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GNSS/GPS</a:t>
            </a:r>
          </a:p>
          <a:p>
            <a:pPr algn="ctr"/>
            <a:r>
              <a:rPr lang="en-GB" sz="1800" dirty="0"/>
              <a:t>A satellite navigation or satnav system is a system that uses satellites to provide autonomous </a:t>
            </a:r>
            <a:r>
              <a:rPr lang="en-GB" sz="1800" dirty="0" err="1"/>
              <a:t>geopositioning</a:t>
            </a:r>
            <a:r>
              <a:rPr lang="en-GB" sz="1800" dirty="0"/>
              <a:t>.</a:t>
            </a:r>
            <a:endParaRPr lang="en-GB" sz="3600" dirty="0"/>
          </a:p>
          <a:p>
            <a:pPr algn="ctr"/>
            <a:r>
              <a:rPr lang="en-GB" sz="2400" dirty="0"/>
              <a:t>Global Navigation Satellite Systems</a:t>
            </a:r>
          </a:p>
          <a:p>
            <a:pPr algn="ctr"/>
            <a:endParaRPr lang="en-GB" sz="2400" dirty="0"/>
          </a:p>
          <a:p>
            <a:pPr marL="342900" indent="-342900">
              <a:buFontTx/>
              <a:buChar char="-"/>
            </a:pPr>
            <a:r>
              <a:rPr lang="en-GB" sz="1800" dirty="0"/>
              <a:t>GPS/</a:t>
            </a:r>
            <a:r>
              <a:rPr lang="en-GB" sz="1800" dirty="0" err="1"/>
              <a:t>Navstar</a:t>
            </a:r>
            <a:r>
              <a:rPr lang="en-GB" sz="1800" dirty="0"/>
              <a:t> – American</a:t>
            </a:r>
          </a:p>
          <a:p>
            <a:pPr marL="342900" indent="-342900">
              <a:buFontTx/>
              <a:buChar char="-"/>
            </a:pPr>
            <a:r>
              <a:rPr lang="en-GB" sz="1800" dirty="0"/>
              <a:t>GLONASS – Russian</a:t>
            </a:r>
          </a:p>
          <a:p>
            <a:pPr marL="342900" indent="-342900">
              <a:buFontTx/>
              <a:buChar char="-"/>
            </a:pPr>
            <a:r>
              <a:rPr lang="en-GB" sz="1800" dirty="0"/>
              <a:t>Galileo – European</a:t>
            </a:r>
          </a:p>
          <a:p>
            <a:pPr marL="342900" indent="-342900">
              <a:buFontTx/>
              <a:buChar char="-"/>
            </a:pPr>
            <a:r>
              <a:rPr lang="en-GB" sz="1800" dirty="0" err="1"/>
              <a:t>BeiDou</a:t>
            </a:r>
            <a:r>
              <a:rPr lang="en-GB" sz="1800" dirty="0"/>
              <a:t> – Chinese</a:t>
            </a:r>
          </a:p>
          <a:p>
            <a:pPr marL="342900" indent="-342900">
              <a:buFontTx/>
              <a:buChar char="-"/>
            </a:pPr>
            <a:r>
              <a:rPr lang="en-GB" sz="1800" dirty="0"/>
              <a:t>Quasi Zenith – Japan</a:t>
            </a:r>
          </a:p>
          <a:p>
            <a:pPr marL="342900" indent="-342900">
              <a:buFontTx/>
              <a:buChar char="-"/>
            </a:pPr>
            <a:r>
              <a:rPr lang="en-GB" sz="1800" dirty="0"/>
              <a:t>NAVIC - India</a:t>
            </a:r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How do you use GPS?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43A5AD-010A-BF34-AA11-162050CF5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66"/>
            <a:ext cx="1684867" cy="13352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902E3E-5995-36E6-E3F8-EBE370C4B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4982" y="0"/>
            <a:ext cx="1977017" cy="1481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BFF03B-1B2B-F7B9-F529-15F49A8F9116}"/>
              </a:ext>
            </a:extLst>
          </p:cNvPr>
          <p:cNvSpPr txBox="1"/>
          <p:nvPr/>
        </p:nvSpPr>
        <p:spPr>
          <a:xfrm>
            <a:off x="3050091" y="575733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What is GPS?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2C9DC0-F1BD-967A-4655-8D20D4BB8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097" y="2890981"/>
            <a:ext cx="4281185" cy="285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1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2b0f424-a783-4775-88f6-2311a7d0bf71" xsi:nil="true"/>
    <lcf76f155ced4ddcb4097134ff3c332f xmlns="36b9fcab-b3a9-47cf-8a94-9ce46595387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612AEBBD01FC4B8FE120755AB0D99E" ma:contentTypeVersion="17" ma:contentTypeDescription="Create a new document." ma:contentTypeScope="" ma:versionID="67dce0dc8bec2121c88b13ee4906c84b">
  <xsd:schema xmlns:xsd="http://www.w3.org/2001/XMLSchema" xmlns:xs="http://www.w3.org/2001/XMLSchema" xmlns:p="http://schemas.microsoft.com/office/2006/metadata/properties" xmlns:ns2="36b9fcab-b3a9-47cf-8a94-9ce46595387a" xmlns:ns3="92b0f424-a783-4775-88f6-2311a7d0bf71" targetNamespace="http://schemas.microsoft.com/office/2006/metadata/properties" ma:root="true" ma:fieldsID="7418083c19b831f1f38602eb1166ea88" ns2:_="" ns3:_="">
    <xsd:import namespace="36b9fcab-b3a9-47cf-8a94-9ce46595387a"/>
    <xsd:import namespace="92b0f424-a783-4775-88f6-2311a7d0bf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b9fcab-b3a9-47cf-8a94-9ce4659538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1f2dbe1-0dbc-4a31-82ad-e79e2d03b2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b0f424-a783-4775-88f6-2311a7d0bf7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cdd79f1-03cc-4da3-8662-a11cd449e3d5}" ma:internalName="TaxCatchAll" ma:showField="CatchAllData" ma:web="92b0f424-a783-4775-88f6-2311a7d0bf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E8B73E-C395-428B-AC40-EC85D5A9EE20}">
  <ds:schemaRefs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36b9fcab-b3a9-47cf-8a94-9ce46595387a"/>
    <ds:schemaRef ds:uri="http://purl.org/dc/dcmitype/"/>
    <ds:schemaRef ds:uri="http://schemas.microsoft.com/office/2006/metadata/properties"/>
    <ds:schemaRef ds:uri="http://schemas.openxmlformats.org/package/2006/metadata/core-properties"/>
    <ds:schemaRef ds:uri="92b0f424-a783-4775-88f6-2311a7d0bf71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E672D69-80BF-4ADE-A99F-7F29BC645C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B0BAB3B-AEAA-4DDB-975C-39DDD3DBC9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b9fcab-b3a9-47cf-8a94-9ce46595387a"/>
    <ds:schemaRef ds:uri="92b0f424-a783-4775-88f6-2311a7d0bf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4565</TotalTime>
  <Words>298</Words>
  <Application>Microsoft Office PowerPoint</Application>
  <PresentationFormat>Widescreen</PresentationFormat>
  <Paragraphs>63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Caitlin Tonge</dc:creator>
  <cp:lastModifiedBy>Caitlin Tonge</cp:lastModifiedBy>
  <cp:revision>44</cp:revision>
  <dcterms:modified xsi:type="dcterms:W3CDTF">2023-11-15T14:03:51Z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0x0101005A612AEBBD01FC4B8FE120755AB0D99E</vt:lpwstr>
  </property>
  <property fmtid="{D5CDD505-2E9C-101B-9397-08002B2CF9AE}" pid="3" name="MediaServiceImageTags">
    <vt:lpwstr/>
  </property>
</Properties>
</file>